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</p:sldMasterIdLst>
  <p:notesMasterIdLst>
    <p:notesMasterId r:id="rId91"/>
  </p:notesMasterIdLst>
  <p:sldIdLst>
    <p:sldId id="454" r:id="rId3"/>
    <p:sldId id="496" r:id="rId4"/>
    <p:sldId id="431" r:id="rId5"/>
    <p:sldId id="689" r:id="rId6"/>
    <p:sldId id="418" r:id="rId7"/>
    <p:sldId id="420" r:id="rId8"/>
    <p:sldId id="433" r:id="rId9"/>
    <p:sldId id="434" r:id="rId10"/>
    <p:sldId id="435" r:id="rId11"/>
    <p:sldId id="437" r:id="rId12"/>
    <p:sldId id="438" r:id="rId13"/>
    <p:sldId id="421" r:id="rId14"/>
    <p:sldId id="422" r:id="rId15"/>
    <p:sldId id="440" r:id="rId16"/>
    <p:sldId id="691" r:id="rId17"/>
    <p:sldId id="561" r:id="rId18"/>
    <p:sldId id="423" r:id="rId19"/>
    <p:sldId id="395" r:id="rId20"/>
    <p:sldId id="560" r:id="rId21"/>
    <p:sldId id="692" r:id="rId22"/>
    <p:sldId id="693" r:id="rId23"/>
    <p:sldId id="694" r:id="rId24"/>
    <p:sldId id="695" r:id="rId25"/>
    <p:sldId id="696" r:id="rId26"/>
    <p:sldId id="436" r:id="rId27"/>
    <p:sldId id="697" r:id="rId28"/>
    <p:sldId id="424" r:id="rId29"/>
    <p:sldId id="288" r:id="rId30"/>
    <p:sldId id="300" r:id="rId31"/>
    <p:sldId id="698" r:id="rId32"/>
    <p:sldId id="562" r:id="rId33"/>
    <p:sldId id="425" r:id="rId34"/>
    <p:sldId id="426" r:id="rId35"/>
    <p:sldId id="427" r:id="rId36"/>
    <p:sldId id="699" r:id="rId37"/>
    <p:sldId id="700" r:id="rId38"/>
    <p:sldId id="558" r:id="rId39"/>
    <p:sldId id="559" r:id="rId40"/>
    <p:sldId id="500" r:id="rId41"/>
    <p:sldId id="552" r:id="rId42"/>
    <p:sldId id="553" r:id="rId43"/>
    <p:sldId id="554" r:id="rId44"/>
    <p:sldId id="557" r:id="rId45"/>
    <p:sldId id="555" r:id="rId46"/>
    <p:sldId id="289" r:id="rId47"/>
    <p:sldId id="428" r:id="rId48"/>
    <p:sldId id="551" r:id="rId49"/>
    <p:sldId id="549" r:id="rId50"/>
    <p:sldId id="701" r:id="rId51"/>
    <p:sldId id="290" r:id="rId52"/>
    <p:sldId id="702" r:id="rId53"/>
    <p:sldId id="703" r:id="rId54"/>
    <p:sldId id="556" r:id="rId55"/>
    <p:sldId id="704" r:id="rId56"/>
    <p:sldId id="705" r:id="rId57"/>
    <p:sldId id="507" r:id="rId58"/>
    <p:sldId id="508" r:id="rId59"/>
    <p:sldId id="509" r:id="rId60"/>
    <p:sldId id="506" r:id="rId61"/>
    <p:sldId id="429" r:id="rId62"/>
    <p:sldId id="430" r:id="rId63"/>
    <p:sldId id="287" r:id="rId64"/>
    <p:sldId id="441" r:id="rId65"/>
    <p:sldId id="510" r:id="rId66"/>
    <p:sldId id="273" r:id="rId67"/>
    <p:sldId id="279" r:id="rId68"/>
    <p:sldId id="259" r:id="rId69"/>
    <p:sldId id="270" r:id="rId70"/>
    <p:sldId id="278" r:id="rId71"/>
    <p:sldId id="264" r:id="rId72"/>
    <p:sldId id="260" r:id="rId73"/>
    <p:sldId id="442" r:id="rId74"/>
    <p:sldId id="266" r:id="rId75"/>
    <p:sldId id="267" r:id="rId76"/>
    <p:sldId id="263" r:id="rId77"/>
    <p:sldId id="268" r:id="rId78"/>
    <p:sldId id="272" r:id="rId79"/>
    <p:sldId id="262" r:id="rId80"/>
    <p:sldId id="280" r:id="rId81"/>
    <p:sldId id="275" r:id="rId82"/>
    <p:sldId id="276" r:id="rId83"/>
    <p:sldId id="281" r:id="rId84"/>
    <p:sldId id="293" r:id="rId85"/>
    <p:sldId id="294" r:id="rId86"/>
    <p:sldId id="295" r:id="rId87"/>
    <p:sldId id="296" r:id="rId88"/>
    <p:sldId id="297" r:id="rId89"/>
    <p:sldId id="298" r:id="rId90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B4E808-D039-44AC-8B1A-FC3EA4B31594}" v="17" dt="2021-12-01T17:44:11.7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77" d="100"/>
          <a:sy n="77" d="100"/>
        </p:scale>
        <p:origin x="909" y="6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microsoft.com/office/2016/11/relationships/changesInfo" Target="changesInfos/changesInfo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1E37DD08-0CDD-CC41-84AF-6EA14A9B8422}"/>
    <pc:docChg chg="modSld">
      <pc:chgData name="Khattab, Sherif" userId="c83b1e15-36f3-4f46-aceb-05aac24c545e" providerId="ADAL" clId="{1E37DD08-0CDD-CC41-84AF-6EA14A9B8422}" dt="2021-04-06T14:49:40.118" v="33" actId="20577"/>
      <pc:docMkLst>
        <pc:docMk/>
      </pc:docMkLst>
      <pc:sldChg chg="modSp modAnim">
        <pc:chgData name="Khattab, Sherif" userId="c83b1e15-36f3-4f46-aceb-05aac24c545e" providerId="ADAL" clId="{1E37DD08-0CDD-CC41-84AF-6EA14A9B8422}" dt="2021-04-06T14:49:40.118" v="3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1E37DD08-0CDD-CC41-84AF-6EA14A9B8422}" dt="2021-04-06T14:49:40.118" v="33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2FCCCD8A-74F6-A847-945D-DE8BFD9F3774}"/>
    <pc:docChg chg="custSel delSld modSld">
      <pc:chgData name="Khattab, Sherif" userId="c83b1e15-36f3-4f46-aceb-05aac24c545e" providerId="ADAL" clId="{2FCCCD8A-74F6-A847-945D-DE8BFD9F3774}" dt="2021-04-15T14:20:36.091" v="430"/>
      <pc:docMkLst>
        <pc:docMk/>
      </pc:docMkLst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FCCCD8A-74F6-A847-945D-DE8BFD9F3774}" dt="2021-04-15T14:14:47.419" v="140" actId="2696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077041622" sldId="428"/>
        </pc:sldMkLst>
      </pc:sldChg>
      <pc:sldChg chg="modSp modAnim">
        <pc:chgData name="Khattab, Sherif" userId="c83b1e15-36f3-4f46-aceb-05aac24c545e" providerId="ADAL" clId="{2FCCCD8A-74F6-A847-945D-DE8BFD9F3774}" dt="2021-04-15T14:12:49.003" v="2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FCCCD8A-74F6-A847-945D-DE8BFD9F3774}" dt="2021-04-15T14:12:49.003" v="2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2FCCCD8A-74F6-A847-945D-DE8BFD9F3774}" dt="2021-04-15T14:20:36.091" v="430"/>
        <pc:sldMkLst>
          <pc:docMk/>
          <pc:sldMk cId="4202616107" sldId="500"/>
        </pc:sldMkLst>
        <pc:spChg chg="mod">
          <ac:chgData name="Khattab, Sherif" userId="c83b1e15-36f3-4f46-aceb-05aac24c545e" providerId="ADAL" clId="{2FCCCD8A-74F6-A847-945D-DE8BFD9F3774}" dt="2021-04-15T14:20:16.852" v="42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FCCCD8A-74F6-A847-945D-DE8BFD9F3774}" dt="2021-04-15T14:20:06.051" v="42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FCCCD8A-74F6-A847-945D-DE8BFD9F3774}" dt="2021-04-15T14:14:38.756" v="1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FCCCD8A-74F6-A847-945D-DE8BFD9F3774}" dt="2021-04-15T14:14:38.756" v="1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FCCCD8A-74F6-A847-945D-DE8BFD9F3774}" dt="2021-04-15T14:16:25.161" v="282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FCCCD8A-74F6-A847-945D-DE8BFD9F3774}" dt="2021-04-15T14:16:25.161" v="282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3678700985" sldId="549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942274538" sldId="551"/>
        </pc:sldMkLst>
      </pc:sldChg>
      <pc:sldChg chg="modSp del mod modAnim">
        <pc:chgData name="Khattab, Sherif" userId="c83b1e15-36f3-4f46-aceb-05aac24c545e" providerId="ADAL" clId="{2FCCCD8A-74F6-A847-945D-DE8BFD9F3774}" dt="2021-04-15T14:20:19.089" v="427" actId="2696"/>
        <pc:sldMkLst>
          <pc:docMk/>
          <pc:sldMk cId="3666537090" sldId="552"/>
        </pc:sldMkLst>
        <pc:spChg chg="mod">
          <ac:chgData name="Khattab, Sherif" userId="c83b1e15-36f3-4f46-aceb-05aac24c545e" providerId="ADAL" clId="{2FCCCD8A-74F6-A847-945D-DE8BFD9F3774}" dt="2021-04-15T14:16:53.125" v="288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FCCCD8A-74F6-A847-945D-DE8BFD9F3774}" dt="2021-04-15T14:16:39.552" v="286" actId="27636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2169443836" sldId="553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577659516" sldId="554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807322607" sldId="555"/>
        </pc:sldMkLst>
      </pc:sldChg>
      <pc:sldChg chg="del">
        <pc:chgData name="Khattab, Sherif" userId="c83b1e15-36f3-4f46-aceb-05aac24c545e" providerId="ADAL" clId="{2FCCCD8A-74F6-A847-945D-DE8BFD9F3774}" dt="2021-04-15T14:14:15.245" v="110" actId="2696"/>
        <pc:sldMkLst>
          <pc:docMk/>
          <pc:sldMk cId="3193974366" sldId="556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248997697" sldId="557"/>
        </pc:sldMkLst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F6781B7D-DE49-774F-9254-4274125BBB67}"/>
    <pc:docChg chg="undo custSel addSld delSld modSld delMainMaster">
      <pc:chgData name="Khattab, Sherif" userId="c83b1e15-36f3-4f46-aceb-05aac24c545e" providerId="ADAL" clId="{F6781B7D-DE49-774F-9254-4274125BBB67}" dt="2021-04-06T14:02:49.327" v="790"/>
      <pc:docMkLst>
        <pc:docMk/>
      </pc:docMkLst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24210265" sldId="29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533808976" sldId="41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01348275" sldId="43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10092608" sldId="438"/>
        </pc:sldMkLst>
      </pc:sldChg>
      <pc:sldChg chg="add setBg">
        <pc:chgData name="Khattab, Sherif" userId="c83b1e15-36f3-4f46-aceb-05aac24c545e" providerId="ADAL" clId="{F6781B7D-DE49-774F-9254-4274125BBB67}" dt="2021-04-01T14:56:10.762" v="12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709473859" sldId="441"/>
        </pc:sldMkLst>
      </pc:sldChg>
      <pc:sldChg chg="modSp modAnim">
        <pc:chgData name="Khattab, Sherif" userId="c83b1e15-36f3-4f46-aceb-05aac24c545e" providerId="ADAL" clId="{F6781B7D-DE49-774F-9254-4274125BBB67}" dt="2021-04-06T13:46:31.813" v="275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6781B7D-DE49-774F-9254-4274125BBB67}" dt="2021-04-06T13:46:31.813" v="27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addAnim delAnim modAnim">
        <pc:chgData name="Khattab, Sherif" userId="c83b1e15-36f3-4f46-aceb-05aac24c545e" providerId="ADAL" clId="{F6781B7D-DE49-774F-9254-4274125BBB67}" dt="2021-04-06T14:02:24.755" v="763"/>
        <pc:sldMkLst>
          <pc:docMk/>
          <pc:sldMk cId="4202616107" sldId="500"/>
        </pc:sldMkLst>
        <pc:spChg chg="mod">
          <ac:chgData name="Khattab, Sherif" userId="c83b1e15-36f3-4f46-aceb-05aac24c545e" providerId="ADAL" clId="{F6781B7D-DE49-774F-9254-4274125BBB67}" dt="2021-04-06T14:01:13.689" v="73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6781B7D-DE49-774F-9254-4274125BBB67}" dt="2021-04-06T14:01:09.594" v="7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6781B7D-DE49-774F-9254-4274125BBB67}" dt="2021-04-06T13:42:55.174" v="19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6781B7D-DE49-774F-9254-4274125BBB67}" dt="2021-04-06T13:42:55.174" v="19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6781B7D-DE49-774F-9254-4274125BBB67}" dt="2021-04-06T13:47:57.961" v="38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6781B7D-DE49-774F-9254-4274125BBB67}" dt="2021-04-06T13:47:57.961" v="38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F6781B7D-DE49-774F-9254-4274125BBB67}" dt="2021-04-01T14:56:26.819" v="19" actId="2696"/>
        <pc:sldMkLst>
          <pc:docMk/>
          <pc:sldMk cId="3106578269" sldId="548"/>
        </pc:sldMkLst>
        <pc:spChg chg="mod">
          <ac:chgData name="Khattab, Sherif" userId="c83b1e15-36f3-4f46-aceb-05aac24c545e" providerId="ADAL" clId="{F6781B7D-DE49-774F-9254-4274125BBB67}" dt="2021-04-01T14:56:22.693" v="1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678700985" sldId="549"/>
        </pc:sldMkLst>
      </pc:sldChg>
      <pc:sldChg chg="modSp del mod modAnim">
        <pc:chgData name="Khattab, Sherif" userId="c83b1e15-36f3-4f46-aceb-05aac24c545e" providerId="ADAL" clId="{F6781B7D-DE49-774F-9254-4274125BBB67}" dt="2021-04-01T14:56:27.347" v="20" actId="2696"/>
        <pc:sldMkLst>
          <pc:docMk/>
          <pc:sldMk cId="1744575395" sldId="550"/>
        </pc:sldMkLst>
        <pc:spChg chg="mod">
          <ac:chgData name="Khattab, Sherif" userId="c83b1e15-36f3-4f46-aceb-05aac24c545e" providerId="ADAL" clId="{F6781B7D-DE49-774F-9254-4274125BBB67}" dt="2021-04-01T14:56:25.517" v="18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modSp new mod modAnim">
        <pc:chgData name="Khattab, Sherif" userId="c83b1e15-36f3-4f46-aceb-05aac24c545e" providerId="ADAL" clId="{F6781B7D-DE49-774F-9254-4274125BBB67}" dt="2021-04-06T14:02:49.327" v="790"/>
        <pc:sldMkLst>
          <pc:docMk/>
          <pc:sldMk cId="2237143357" sldId="550"/>
        </pc:sldMkLst>
        <pc:spChg chg="mod">
          <ac:chgData name="Khattab, Sherif" userId="c83b1e15-36f3-4f46-aceb-05aac24c545e" providerId="ADAL" clId="{F6781B7D-DE49-774F-9254-4274125BBB67}" dt="2021-04-06T14:02:05.755" v="760" actId="20577"/>
          <ac:spMkLst>
            <pc:docMk/>
            <pc:sldMk cId="2237143357" sldId="550"/>
            <ac:spMk id="2" creationId="{DCE00C55-3038-4941-B0CE-44AA79987E03}"/>
          </ac:spMkLst>
        </pc:spChg>
        <pc:spChg chg="mod">
          <ac:chgData name="Khattab, Sherif" userId="c83b1e15-36f3-4f46-aceb-05aac24c545e" providerId="ADAL" clId="{F6781B7D-DE49-774F-9254-4274125BBB67}" dt="2021-04-06T14:02:44.491" v="788" actId="6549"/>
          <ac:spMkLst>
            <pc:docMk/>
            <pc:sldMk cId="2237143357" sldId="550"/>
            <ac:spMk id="3" creationId="{C6A74A64-EE52-0D49-9A7A-22659117DECF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850950041" sldId="551"/>
        </pc:sldMkLst>
      </pc:sldChg>
      <pc:sldChg chg="modSp new mod modAnim">
        <pc:chgData name="Khattab, Sherif" userId="c83b1e15-36f3-4f46-aceb-05aac24c545e" providerId="ADAL" clId="{F6781B7D-DE49-774F-9254-4274125BBB67}" dt="2021-04-06T14:02:33.200" v="765"/>
        <pc:sldMkLst>
          <pc:docMk/>
          <pc:sldMk cId="1942274538" sldId="551"/>
        </pc:sldMkLst>
        <pc:spChg chg="mod">
          <ac:chgData name="Khattab, Sherif" userId="c83b1e15-36f3-4f46-aceb-05aac24c545e" providerId="ADAL" clId="{F6781B7D-DE49-774F-9254-4274125BBB67}" dt="2021-04-06T14:01:57.531" v="756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F6781B7D-DE49-774F-9254-4274125BBB67}" dt="2021-04-06T14:01:44.936" v="753" actId="27636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1688603216" sldId="552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2265574628" sldId="553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190004034" sldId="554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897406678" sldId="561"/>
        </pc:sldMkLst>
      </pc:sld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Khattab, Sherif" userId="c83b1e15-36f3-4f46-aceb-05aac24c545e" providerId="ADAL" clId="{3FB4E808-D039-44AC-8B1A-FC3EA4B31594}"/>
    <pc:docChg chg="addSld delSld modSld">
      <pc:chgData name="Khattab, Sherif" userId="c83b1e15-36f3-4f46-aceb-05aac24c545e" providerId="ADAL" clId="{3FB4E808-D039-44AC-8B1A-FC3EA4B31594}" dt="2021-12-01T17:44:37.344" v="20" actId="47"/>
      <pc:docMkLst>
        <pc:docMk/>
      </pc:docMkLst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215950957" sldId="28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24210265" sldId="29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744154349" sldId="30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254031112" sldId="41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870137101" sldId="42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670312813" sldId="42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428579007" sldId="422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613526993" sldId="42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544263778" sldId="42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034715571" sldId="42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532216384" sldId="42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077041622" sldId="42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901348275" sldId="43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431660730" sldId="43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17002093" sldId="43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5914909" sldId="43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005745473" sldId="43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382635928" sldId="43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10092608" sldId="43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678617935" sldId="440"/>
        </pc:sldMkLst>
      </pc:sldChg>
      <pc:sldChg chg="modSp modAnim">
        <pc:chgData name="Khattab, Sherif" userId="c83b1e15-36f3-4f46-aceb-05aac24c545e" providerId="ADAL" clId="{3FB4E808-D039-44AC-8B1A-FC3EA4B31594}" dt="2021-12-01T17:44:11.778" v="18" actId="113"/>
        <pc:sldMkLst>
          <pc:docMk/>
          <pc:sldMk cId="702367729" sldId="496"/>
        </pc:sldMkLst>
        <pc:spChg chg="mod">
          <ac:chgData name="Khattab, Sherif" userId="c83b1e15-36f3-4f46-aceb-05aac24c545e" providerId="ADAL" clId="{3FB4E808-D039-44AC-8B1A-FC3EA4B31594}" dt="2021-12-01T17:44:11.778" v="18" actId="113"/>
          <ac:spMkLst>
            <pc:docMk/>
            <pc:sldMk cId="702367729" sldId="496"/>
            <ac:spMk id="3" creationId="{2466C52D-9A48-4683-BE7F-268D8DB7FAAD}"/>
          </ac:spMkLst>
        </pc:spChg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202616107" sldId="500"/>
        </pc:sldMkLst>
      </pc:sldChg>
      <pc:sldChg chg="del">
        <pc:chgData name="Khattab, Sherif" userId="c83b1e15-36f3-4f46-aceb-05aac24c545e" providerId="ADAL" clId="{3FB4E808-D039-44AC-8B1A-FC3EA4B31594}" dt="2021-12-01T17:41:50.802" v="1" actId="47"/>
        <pc:sldMkLst>
          <pc:docMk/>
          <pc:sldMk cId="2116864396" sldId="50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678700985" sldId="54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942274538" sldId="55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666537090" sldId="552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169443836" sldId="55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577659516" sldId="55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807322607" sldId="55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93974366" sldId="55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248997697" sldId="55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039483453" sldId="55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112189714" sldId="55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623452237" sldId="56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118445226" sldId="56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953032901" sldId="562"/>
        </pc:sldMkLst>
      </pc:sldChg>
      <pc:sldChg chg="add del">
        <pc:chgData name="Khattab, Sherif" userId="c83b1e15-36f3-4f46-aceb-05aac24c545e" providerId="ADAL" clId="{3FB4E808-D039-44AC-8B1A-FC3EA4B31594}" dt="2021-12-01T17:44:30.514" v="19" actId="47"/>
        <pc:sldMkLst>
          <pc:docMk/>
          <pc:sldMk cId="2802158369" sldId="669"/>
        </pc:sldMkLst>
      </pc:sldChg>
      <pc:sldChg chg="add del">
        <pc:chgData name="Khattab, Sherif" userId="c83b1e15-36f3-4f46-aceb-05aac24c545e" providerId="ADAL" clId="{3FB4E808-D039-44AC-8B1A-FC3EA4B31594}" dt="2021-12-01T17:44:30.514" v="19" actId="47"/>
        <pc:sldMkLst>
          <pc:docMk/>
          <pc:sldMk cId="1642479177" sldId="67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425462745" sldId="689"/>
        </pc:sldMkLst>
      </pc:sldChg>
      <pc:sldChg chg="add del">
        <pc:chgData name="Khattab, Sherif" userId="c83b1e15-36f3-4f46-aceb-05aac24c545e" providerId="ADAL" clId="{3FB4E808-D039-44AC-8B1A-FC3EA4B31594}" dt="2021-12-01T17:44:37.344" v="20" actId="47"/>
        <pc:sldMkLst>
          <pc:docMk/>
          <pc:sldMk cId="983398899" sldId="69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993778012" sldId="69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548772503" sldId="692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550480814" sldId="69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896655293" sldId="69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252493478" sldId="69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071025667" sldId="69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5003519" sldId="69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6228426" sldId="69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303452213" sldId="69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727832360" sldId="700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2474929765" sldId="701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2693477672" sldId="701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1694022702" sldId="702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2886563240" sldId="702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2418739216" sldId="703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3203085433" sldId="703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407663104" sldId="704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3166888033" sldId="704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200665042" sldId="705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1139025896" sldId="705"/>
        </pc:sldMkLst>
      </pc:sldChg>
    </pc:docChg>
  </pc:docChgLst>
  <pc:docChgLst>
    <pc:chgData name="Khattab, Sherif" userId="c83b1e15-36f3-4f46-aceb-05aac24c545e" providerId="ADAL" clId="{2176285C-5A82-574B-966E-0462323217A7}"/>
    <pc:docChg chg="undo custSel addSld delSld modSld sldOrd">
      <pc:chgData name="Khattab, Sherif" userId="c83b1e15-36f3-4f46-aceb-05aac24c545e" providerId="ADAL" clId="{2176285C-5A82-574B-966E-0462323217A7}" dt="2021-04-13T14:42:21.522" v="557"/>
      <pc:docMkLst>
        <pc:docMk/>
      </pc:docMkLst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2176285C-5A82-574B-966E-0462323217A7}" dt="2021-04-13T14:29:43.194" v="20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2176285C-5A82-574B-966E-0462323217A7}" dt="2021-04-13T14:09:09.208" v="8" actId="2696"/>
        <pc:sldMkLst>
          <pc:docMk/>
          <pc:sldMk cId="1055431384" sldId="39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2176285C-5A82-574B-966E-0462323217A7}" dt="2021-04-13T14:35:31.190" v="362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005745473" sldId="436"/>
        </pc:sldMkLst>
      </pc:sldChg>
      <pc:sldChg chg="modSp modAnim">
        <pc:chgData name="Khattab, Sherif" userId="c83b1e15-36f3-4f46-aceb-05aac24c545e" providerId="ADAL" clId="{2176285C-5A82-574B-966E-0462323217A7}" dt="2021-04-13T14:09:01.652" v="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176285C-5A82-574B-966E-0462323217A7}" dt="2021-04-13T14:09:01.652" v="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 addCm delCm">
        <pc:chgData name="Khattab, Sherif" userId="c83b1e15-36f3-4f46-aceb-05aac24c545e" providerId="ADAL" clId="{2176285C-5A82-574B-966E-0462323217A7}" dt="2021-04-13T14:41:59.197" v="552"/>
        <pc:sldMkLst>
          <pc:docMk/>
          <pc:sldMk cId="4202616107" sldId="500"/>
        </pc:sldMkLst>
        <pc:spChg chg="mod">
          <ac:chgData name="Khattab, Sherif" userId="c83b1e15-36f3-4f46-aceb-05aac24c545e" providerId="ADAL" clId="{2176285C-5A82-574B-966E-0462323217A7}" dt="2021-04-13T14:35:37.714" v="364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176285C-5A82-574B-966E-0462323217A7}" dt="2021-04-13T14:37:23.079" v="43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176285C-5A82-574B-966E-0462323217A7}" dt="2021-04-13T14:10:37.611" v="127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176285C-5A82-574B-966E-0462323217A7}" dt="2021-04-13T14:10:37.611" v="127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176285C-5A82-574B-966E-0462323217A7}" dt="2021-04-13T14:10:26.996" v="11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176285C-5A82-574B-966E-0462323217A7}" dt="2021-04-13T14:10:26.996" v="11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 del ord">
        <pc:chgData name="Khattab, Sherif" userId="c83b1e15-36f3-4f46-aceb-05aac24c545e" providerId="ADAL" clId="{2176285C-5A82-574B-966E-0462323217A7}" dt="2021-04-13T14:40:58.080" v="549" actId="20578"/>
        <pc:sldMkLst>
          <pc:docMk/>
          <pc:sldMk cId="3678700985" sldId="549"/>
        </pc:sldMkLst>
      </pc:sldChg>
      <pc:sldChg chg="modSp mod modAnim">
        <pc:chgData name="Khattab, Sherif" userId="c83b1e15-36f3-4f46-aceb-05aac24c545e" providerId="ADAL" clId="{2176285C-5A82-574B-966E-0462323217A7}" dt="2021-04-13T14:42:21.522" v="557"/>
        <pc:sldMkLst>
          <pc:docMk/>
          <pc:sldMk cId="1942274538" sldId="551"/>
        </pc:sldMkLst>
        <pc:spChg chg="mod">
          <ac:chgData name="Khattab, Sherif" userId="c83b1e15-36f3-4f46-aceb-05aac24c545e" providerId="ADAL" clId="{2176285C-5A82-574B-966E-0462323217A7}" dt="2021-04-13T14:36:40.688" v="419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2176285C-5A82-574B-966E-0462323217A7}" dt="2021-04-13T14:39:27.199" v="541" actId="21"/>
          <ac:spMkLst>
            <pc:docMk/>
            <pc:sldMk cId="1942274538" sldId="551"/>
            <ac:spMk id="3" creationId="{EA3A8575-9A0B-314D-B843-93E8CA80DF44}"/>
          </ac:spMkLst>
        </pc:spChg>
      </pc:sldChg>
      <pc:sldChg chg="add del">
        <pc:chgData name="Khattab, Sherif" userId="c83b1e15-36f3-4f46-aceb-05aac24c545e" providerId="ADAL" clId="{2176285C-5A82-574B-966E-0462323217A7}" dt="2021-04-13T14:27:45.057" v="163" actId="2696"/>
        <pc:sldMkLst>
          <pc:docMk/>
          <pc:sldMk cId="954836913" sldId="552"/>
        </pc:sldMkLst>
      </pc:sldChg>
      <pc:sldChg chg="add del">
        <pc:chgData name="Khattab, Sherif" userId="c83b1e15-36f3-4f46-aceb-05aac24c545e" providerId="ADAL" clId="{2176285C-5A82-574B-966E-0462323217A7}" dt="2021-04-13T14:27:30.380" v="161"/>
        <pc:sldMkLst>
          <pc:docMk/>
          <pc:sldMk cId="1182748370" sldId="552"/>
        </pc:sldMkLst>
      </pc:sldChg>
      <pc:sldChg chg="del">
        <pc:chgData name="Khattab, Sherif" userId="c83b1e15-36f3-4f46-aceb-05aac24c545e" providerId="ADAL" clId="{2176285C-5A82-574B-966E-0462323217A7}" dt="2021-04-13T14:09:10.989" v="10" actId="2696"/>
        <pc:sldMkLst>
          <pc:docMk/>
          <pc:sldMk cId="1550480814" sldId="552"/>
        </pc:sldMkLst>
      </pc:sldChg>
      <pc:sldChg chg="add del">
        <pc:chgData name="Khattab, Sherif" userId="c83b1e15-36f3-4f46-aceb-05aac24c545e" providerId="ADAL" clId="{2176285C-5A82-574B-966E-0462323217A7}" dt="2021-04-13T14:30:09.507" v="215"/>
        <pc:sldMkLst>
          <pc:docMk/>
          <pc:sldMk cId="3431961669" sldId="552"/>
        </pc:sldMkLst>
      </pc:sldChg>
      <pc:sldChg chg="modSp new mod modAnim">
        <pc:chgData name="Khattab, Sherif" userId="c83b1e15-36f3-4f46-aceb-05aac24c545e" providerId="ADAL" clId="{2176285C-5A82-574B-966E-0462323217A7}" dt="2021-04-13T14:42:08.601" v="554"/>
        <pc:sldMkLst>
          <pc:docMk/>
          <pc:sldMk cId="3666537090" sldId="552"/>
        </pc:sldMkLst>
        <pc:spChg chg="mod">
          <ac:chgData name="Khattab, Sherif" userId="c83b1e15-36f3-4f46-aceb-05aac24c545e" providerId="ADAL" clId="{2176285C-5A82-574B-966E-0462323217A7}" dt="2021-04-13T14:36:30.632" v="411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176285C-5A82-574B-966E-0462323217A7}" dt="2021-04-13T14:39:59.026" v="548" actId="20577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176285C-5A82-574B-966E-0462323217A7}" dt="2021-04-13T14:09:10.493" v="9" actId="2696"/>
        <pc:sldMkLst>
          <pc:docMk/>
          <pc:sldMk cId="1548772503" sldId="553"/>
        </pc:sldMkLst>
      </pc:sldChg>
      <pc:sldChg chg="del">
        <pc:chgData name="Khattab, Sherif" userId="c83b1e15-36f3-4f46-aceb-05aac24c545e" providerId="ADAL" clId="{2176285C-5A82-574B-966E-0462323217A7}" dt="2021-04-13T14:09:11.555" v="11" actId="2696"/>
        <pc:sldMkLst>
          <pc:docMk/>
          <pc:sldMk cId="2896655293" sldId="554"/>
        </pc:sldMkLst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9A5A50F2-BA85-4438-83CC-1FBFED8061AB}"/>
    <pc:docChg chg="undo custSel addSld modSld">
      <pc:chgData name="Khattab, Sherif" userId="c83b1e15-36f3-4f46-aceb-05aac24c545e" providerId="ADAL" clId="{9A5A50F2-BA85-4438-83CC-1FBFED8061AB}" dt="2021-04-15T09:31:00.925" v="197" actId="22"/>
      <pc:docMkLst>
        <pc:docMk/>
      </pc:docMkLst>
      <pc:sldChg chg="addSp delSp modSp new mod">
        <pc:chgData name="Khattab, Sherif" userId="c83b1e15-36f3-4f46-aceb-05aac24c545e" providerId="ADAL" clId="{9A5A50F2-BA85-4438-83CC-1FBFED8061AB}" dt="2021-04-15T09:30:02.270" v="179" actId="20577"/>
        <pc:sldMkLst>
          <pc:docMk/>
          <pc:sldMk cId="2169443836" sldId="553"/>
        </pc:sldMkLst>
        <pc:spChg chg="mod">
          <ac:chgData name="Khattab, Sherif" userId="c83b1e15-36f3-4f46-aceb-05aac24c545e" providerId="ADAL" clId="{9A5A50F2-BA85-4438-83CC-1FBFED8061AB}" dt="2021-04-15T09:30:02.270" v="179" actId="20577"/>
          <ac:spMkLst>
            <pc:docMk/>
            <pc:sldMk cId="2169443836" sldId="553"/>
            <ac:spMk id="2" creationId="{37165169-527C-407F-87FC-45BD62E22284}"/>
          </ac:spMkLst>
        </pc:spChg>
        <pc:picChg chg="add del mod">
          <ac:chgData name="Khattab, Sherif" userId="c83b1e15-36f3-4f46-aceb-05aac24c545e" providerId="ADAL" clId="{9A5A50F2-BA85-4438-83CC-1FBFED8061AB}" dt="2021-04-15T09:26:36.778" v="39" actId="21"/>
          <ac:picMkLst>
            <pc:docMk/>
            <pc:sldMk cId="2169443836" sldId="553"/>
            <ac:picMk id="7" creationId="{F514E471-86F5-4962-B344-F4E0C640A90A}"/>
          </ac:picMkLst>
        </pc:picChg>
        <pc:picChg chg="add mod">
          <ac:chgData name="Khattab, Sherif" userId="c83b1e15-36f3-4f46-aceb-05aac24c545e" providerId="ADAL" clId="{9A5A50F2-BA85-4438-83CC-1FBFED8061AB}" dt="2021-04-15T09:27:06.016" v="43" actId="1076"/>
          <ac:picMkLst>
            <pc:docMk/>
            <pc:sldMk cId="2169443836" sldId="553"/>
            <ac:picMk id="9" creationId="{009EF58B-4858-4E1E-840B-15EA699D9951}"/>
          </ac:picMkLst>
        </pc:picChg>
        <pc:picChg chg="add mod">
          <ac:chgData name="Khattab, Sherif" userId="c83b1e15-36f3-4f46-aceb-05aac24c545e" providerId="ADAL" clId="{9A5A50F2-BA85-4438-83CC-1FBFED8061AB}" dt="2021-04-15T09:29:35.153" v="130" actId="1076"/>
          <ac:picMkLst>
            <pc:docMk/>
            <pc:sldMk cId="2169443836" sldId="553"/>
            <ac:picMk id="11" creationId="{1A48BBC4-73D4-4259-BA7A-B37693ED112C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7:37.844" v="66" actId="1076"/>
        <pc:sldMkLst>
          <pc:docMk/>
          <pc:sldMk cId="3577659516" sldId="554"/>
        </pc:sldMkLst>
        <pc:spChg chg="mod">
          <ac:chgData name="Khattab, Sherif" userId="c83b1e15-36f3-4f46-aceb-05aac24c545e" providerId="ADAL" clId="{9A5A50F2-BA85-4438-83CC-1FBFED8061AB}" dt="2021-04-15T09:27:30.010" v="63" actId="20577"/>
          <ac:spMkLst>
            <pc:docMk/>
            <pc:sldMk cId="3577659516" sldId="554"/>
            <ac:spMk id="2" creationId="{D43AF78D-E25D-4963-AEC8-747F6FD4ECF6}"/>
          </ac:spMkLst>
        </pc:spChg>
        <pc:picChg chg="add mod">
          <ac:chgData name="Khattab, Sherif" userId="c83b1e15-36f3-4f46-aceb-05aac24c545e" providerId="ADAL" clId="{9A5A50F2-BA85-4438-83CC-1FBFED8061AB}" dt="2021-04-15T09:27:37.844" v="66" actId="1076"/>
          <ac:picMkLst>
            <pc:docMk/>
            <pc:sldMk cId="3577659516" sldId="554"/>
            <ac:picMk id="7" creationId="{4B0270D7-A120-41D1-A8F0-52D0FDA84A5F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10.714" v="81" actId="1076"/>
        <pc:sldMkLst>
          <pc:docMk/>
          <pc:sldMk cId="807322607" sldId="555"/>
        </pc:sldMkLst>
        <pc:spChg chg="mod">
          <ac:chgData name="Khattab, Sherif" userId="c83b1e15-36f3-4f46-aceb-05aac24c545e" providerId="ADAL" clId="{9A5A50F2-BA85-4438-83CC-1FBFED8061AB}" dt="2021-04-15T09:28:00.755" v="77" actId="20577"/>
          <ac:spMkLst>
            <pc:docMk/>
            <pc:sldMk cId="807322607" sldId="555"/>
            <ac:spMk id="2" creationId="{2702E8EB-3B66-4A1B-BE10-8C9152A3C929}"/>
          </ac:spMkLst>
        </pc:spChg>
        <pc:picChg chg="add mod">
          <ac:chgData name="Khattab, Sherif" userId="c83b1e15-36f3-4f46-aceb-05aac24c545e" providerId="ADAL" clId="{9A5A50F2-BA85-4438-83CC-1FBFED8061AB}" dt="2021-04-15T09:28:10.714" v="81" actId="1076"/>
          <ac:picMkLst>
            <pc:docMk/>
            <pc:sldMk cId="807322607" sldId="555"/>
            <ac:picMk id="7" creationId="{D115AF0B-DAEE-40AF-AA17-407DC59EF7EB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52.135" v="125" actId="1076"/>
        <pc:sldMkLst>
          <pc:docMk/>
          <pc:sldMk cId="3193974366" sldId="556"/>
        </pc:sldMkLst>
        <pc:spChg chg="mod">
          <ac:chgData name="Khattab, Sherif" userId="c83b1e15-36f3-4f46-aceb-05aac24c545e" providerId="ADAL" clId="{9A5A50F2-BA85-4438-83CC-1FBFED8061AB}" dt="2021-04-15T09:28:43.316" v="122" actId="20577"/>
          <ac:spMkLst>
            <pc:docMk/>
            <pc:sldMk cId="3193974366" sldId="556"/>
            <ac:spMk id="2" creationId="{D496339D-4F90-491A-890C-02BEECC5FF15}"/>
          </ac:spMkLst>
        </pc:spChg>
        <pc:picChg chg="add mod">
          <ac:chgData name="Khattab, Sherif" userId="c83b1e15-36f3-4f46-aceb-05aac24c545e" providerId="ADAL" clId="{9A5A50F2-BA85-4438-83CC-1FBFED8061AB}" dt="2021-04-15T09:28:52.135" v="125" actId="1076"/>
          <ac:picMkLst>
            <pc:docMk/>
            <pc:sldMk cId="3193974366" sldId="556"/>
            <ac:picMk id="7" creationId="{FD6AE555-B13B-40CD-BABA-95554299EF96}"/>
          </ac:picMkLst>
        </pc:picChg>
      </pc:sldChg>
      <pc:sldChg chg="addSp delSp modSp new mod">
        <pc:chgData name="Khattab, Sherif" userId="c83b1e15-36f3-4f46-aceb-05aac24c545e" providerId="ADAL" clId="{9A5A50F2-BA85-4438-83CC-1FBFED8061AB}" dt="2021-04-15T09:31:00.925" v="197" actId="22"/>
        <pc:sldMkLst>
          <pc:docMk/>
          <pc:sldMk cId="3248997697" sldId="557"/>
        </pc:sldMkLst>
        <pc:spChg chg="mod">
          <ac:chgData name="Khattab, Sherif" userId="c83b1e15-36f3-4f46-aceb-05aac24c545e" providerId="ADAL" clId="{9A5A50F2-BA85-4438-83CC-1FBFED8061AB}" dt="2021-04-15T09:30:38.649" v="190" actId="20577"/>
          <ac:spMkLst>
            <pc:docMk/>
            <pc:sldMk cId="3248997697" sldId="557"/>
            <ac:spMk id="2" creationId="{5D00C4E8-4522-4FA8-8A99-21F56B0F9EDC}"/>
          </ac:spMkLst>
        </pc:spChg>
        <pc:picChg chg="add del mod">
          <ac:chgData name="Khattab, Sherif" userId="c83b1e15-36f3-4f46-aceb-05aac24c545e" providerId="ADAL" clId="{9A5A50F2-BA85-4438-83CC-1FBFED8061AB}" dt="2021-04-15T09:30:49.042" v="196" actId="22"/>
          <ac:picMkLst>
            <pc:docMk/>
            <pc:sldMk cId="3248997697" sldId="557"/>
            <ac:picMk id="7" creationId="{474F21A9-9DCD-4F9D-9DA0-2C985C9F08D6}"/>
          </ac:picMkLst>
        </pc:picChg>
        <pc:picChg chg="add">
          <ac:chgData name="Khattab, Sherif" userId="c83b1e15-36f3-4f46-aceb-05aac24c545e" providerId="ADAL" clId="{9A5A50F2-BA85-4438-83CC-1FBFED8061AB}" dt="2021-04-15T09:31:00.925" v="197" actId="22"/>
          <ac:picMkLst>
            <pc:docMk/>
            <pc:sldMk cId="3248997697" sldId="557"/>
            <ac:picMk id="9" creationId="{C577A5D2-F34B-4564-AE11-783C8A6533A5}"/>
          </ac:picMkLst>
        </pc:pic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Khattab, Sherif" userId="c83b1e15-36f3-4f46-aceb-05aac24c545e" providerId="ADAL" clId="{61E5BA4B-E7F0-7C48-BD57-9D512EB30E48}"/>
    <pc:docChg chg="custSel addSld delSld modSld sldOrd">
      <pc:chgData name="Khattab, Sherif" userId="c83b1e15-36f3-4f46-aceb-05aac24c545e" providerId="ADAL" clId="{61E5BA4B-E7F0-7C48-BD57-9D512EB30E48}" dt="2021-04-08T14:48:47.048" v="367" actId="20577"/>
      <pc:docMkLst>
        <pc:docMk/>
      </pc:docMkLst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973430081" sldId="25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52689567" sldId="26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27177300" sldId="26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96022272" sldId="264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56314139" sldId="26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550009203" sldId="26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044985801" sldId="26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29386578" sldId="27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818321418" sldId="27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11640770" sldId="27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20762419" sldId="27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176042509" sldId="278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13880437" sldId="28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257687072" sldId="28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84931241" sldId="28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78242598" sldId="29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9157859" sldId="29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46836652" sldId="294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92935800" sldId="29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071178071" sldId="29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816742445" sldId="29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70843040" sldId="29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15539908" sldId="39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105264659" sldId="39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275803045" sldId="39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902988530" sldId="393"/>
        </pc:sldMkLst>
      </pc:sldChg>
      <pc:sldChg chg="add del">
        <pc:chgData name="Khattab, Sherif" userId="c83b1e15-36f3-4f46-aceb-05aac24c545e" providerId="ADAL" clId="{61E5BA4B-E7F0-7C48-BD57-9D512EB30E48}" dt="2021-04-08T14:42:39.482" v="157" actId="2696"/>
        <pc:sldMkLst>
          <pc:docMk/>
          <pc:sldMk cId="712830553" sldId="395"/>
        </pc:sldMkLst>
      </pc:sldChg>
      <pc:sldChg chg="add">
        <pc:chgData name="Khattab, Sherif" userId="c83b1e15-36f3-4f46-aceb-05aac24c545e" providerId="ADAL" clId="{61E5BA4B-E7F0-7C48-BD57-9D512EB30E48}" dt="2021-04-08T14:42:49.957" v="159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573045699" sldId="396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739683799" sldId="397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367634907" sldId="40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569523277" sldId="40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742826958" sldId="40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4115809005" sldId="403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92433840" sldId="40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78617935" sldId="44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2918023" sldId="442"/>
        </pc:sldMkLst>
      </pc:sldChg>
      <pc:sldChg chg="modSp mod modAnim">
        <pc:chgData name="Khattab, Sherif" userId="c83b1e15-36f3-4f46-aceb-05aac24c545e" providerId="ADAL" clId="{61E5BA4B-E7F0-7C48-BD57-9D512EB30E48}" dt="2021-04-08T14:48:47.048" v="36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61E5BA4B-E7F0-7C48-BD57-9D512EB30E48}" dt="2021-04-08T14:48:47.048" v="36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38.212" v="302" actId="27636"/>
        <pc:sldMkLst>
          <pc:docMk/>
          <pc:sldMk cId="4202616107" sldId="500"/>
        </pc:sldMkLst>
        <pc:spChg chg="mod">
          <ac:chgData name="Khattab, Sherif" userId="c83b1e15-36f3-4f46-aceb-05aac24c545e" providerId="ADAL" clId="{61E5BA4B-E7F0-7C48-BD57-9D512EB30E48}" dt="2021-04-08T14:46:18.421" v="26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61E5BA4B-E7F0-7C48-BD57-9D512EB30E48}" dt="2021-04-08T14:47:38.212" v="302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61E5BA4B-E7F0-7C48-BD57-9D512EB30E48}" dt="2021-04-08T13:51:11.060" v="3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61E5BA4B-E7F0-7C48-BD57-9D512EB30E48}" dt="2021-04-08T13:51:11.060" v="3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61E5BA4B-E7F0-7C48-BD57-9D512EB30E48}" dt="2021-04-08T13:51:46.427" v="43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61E5BA4B-E7F0-7C48-BD57-9D512EB30E48}" dt="2021-04-08T13:51:46.427" v="43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61E5BA4B-E7F0-7C48-BD57-9D512EB30E48}" dt="2021-04-08T14:45:27.034" v="256" actId="2696"/>
        <pc:sldMkLst>
          <pc:docMk/>
          <pc:sldMk cId="2237143357" sldId="550"/>
        </pc:sldMkLst>
        <pc:spChg chg="mod">
          <ac:chgData name="Khattab, Sherif" userId="c83b1e15-36f3-4f46-aceb-05aac24c545e" providerId="ADAL" clId="{61E5BA4B-E7F0-7C48-BD57-9D512EB30E48}" dt="2021-04-08T13:52:07.070" v="49" actId="27636"/>
          <ac:spMkLst>
            <pc:docMk/>
            <pc:sldMk cId="2237143357" sldId="550"/>
            <ac:spMk id="3" creationId="{C6A74A64-EE52-0D49-9A7A-22659117DECF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29.994" v="296" actId="6549"/>
        <pc:sldMkLst>
          <pc:docMk/>
          <pc:sldMk cId="1942274538" sldId="551"/>
        </pc:sldMkLst>
        <pc:spChg chg="mod">
          <ac:chgData name="Khattab, Sherif" userId="c83b1e15-36f3-4f46-aceb-05aac24c545e" providerId="ADAL" clId="{61E5BA4B-E7F0-7C48-BD57-9D512EB30E48}" dt="2021-04-08T14:45:37.892" v="260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61E5BA4B-E7F0-7C48-BD57-9D512EB30E48}" dt="2021-04-08T14:47:29.994" v="296" actId="6549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22863907" sldId="552"/>
        </pc:sldMkLst>
      </pc:sldChg>
      <pc:sldChg chg="addSp delSp modSp new ord">
        <pc:chgData name="Khattab, Sherif" userId="c83b1e15-36f3-4f46-aceb-05aac24c545e" providerId="ADAL" clId="{61E5BA4B-E7F0-7C48-BD57-9D512EB30E48}" dt="2021-04-08T14:46:11.892" v="265" actId="20578"/>
        <pc:sldMkLst>
          <pc:docMk/>
          <pc:sldMk cId="1550480814" sldId="552"/>
        </pc:sldMkLst>
        <pc:spChg chg="del">
          <ac:chgData name="Khattab, Sherif" userId="c83b1e15-36f3-4f46-aceb-05aac24c545e" providerId="ADAL" clId="{61E5BA4B-E7F0-7C48-BD57-9D512EB30E48}" dt="2021-04-08T14:39:27.802" v="113"/>
          <ac:spMkLst>
            <pc:docMk/>
            <pc:sldMk cId="1550480814" sldId="552"/>
            <ac:spMk id="3" creationId="{6BC7E3FE-7886-C347-A0DA-6BEFF628FA1D}"/>
          </ac:spMkLst>
        </pc:spChg>
        <pc:picChg chg="add mod">
          <ac:chgData name="Khattab, Sherif" userId="c83b1e15-36f3-4f46-aceb-05aac24c545e" providerId="ADAL" clId="{61E5BA4B-E7F0-7C48-BD57-9D512EB30E48}" dt="2021-04-08T14:39:27.802" v="113"/>
          <ac:picMkLst>
            <pc:docMk/>
            <pc:sldMk cId="1550480814" sldId="552"/>
            <ac:picMk id="6" creationId="{0693EFED-07B0-924F-A8BB-455D8648E273}"/>
          </ac:picMkLst>
        </pc:picChg>
      </pc:sldChg>
      <pc:sldChg chg="addSp modSp new ord">
        <pc:chgData name="Khattab, Sherif" userId="c83b1e15-36f3-4f46-aceb-05aac24c545e" providerId="ADAL" clId="{61E5BA4B-E7F0-7C48-BD57-9D512EB30E48}" dt="2021-04-08T14:44:47.835" v="210" actId="20578"/>
        <pc:sldMkLst>
          <pc:docMk/>
          <pc:sldMk cId="1548772503" sldId="553"/>
        </pc:sldMkLst>
        <pc:picChg chg="add mod">
          <ac:chgData name="Khattab, Sherif" userId="c83b1e15-36f3-4f46-aceb-05aac24c545e" providerId="ADAL" clId="{61E5BA4B-E7F0-7C48-BD57-9D512EB30E48}" dt="2021-04-08T14:41:57.263" v="153"/>
          <ac:picMkLst>
            <pc:docMk/>
            <pc:sldMk cId="1548772503" sldId="553"/>
            <ac:picMk id="6" creationId="{E9FAB9C7-1A2F-F84C-A4D4-2E8BA6D96196}"/>
          </ac:picMkLst>
        </pc:pic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425462745" sldId="553"/>
        </pc:sldMkLst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983398899" sldId="554"/>
        </pc:sldMkLst>
      </pc:sldChg>
      <pc:sldChg chg="add">
        <pc:chgData name="Khattab, Sherif" userId="c83b1e15-36f3-4f46-aceb-05aac24c545e" providerId="ADAL" clId="{61E5BA4B-E7F0-7C48-BD57-9D512EB30E48}" dt="2021-04-08T14:45:25.212" v="255"/>
        <pc:sldMkLst>
          <pc:docMk/>
          <pc:sldMk cId="2896655293" sldId="554"/>
        </pc:sldMkLst>
      </pc:sldChg>
      <pc:sldChg chg="addSp modSp new del">
        <pc:chgData name="Khattab, Sherif" userId="c83b1e15-36f3-4f46-aceb-05aac24c545e" providerId="ADAL" clId="{61E5BA4B-E7F0-7C48-BD57-9D512EB30E48}" dt="2021-04-08T14:45:21.372" v="254" actId="2696"/>
        <pc:sldMkLst>
          <pc:docMk/>
          <pc:sldMk cId="4089659235" sldId="554"/>
        </pc:sldMkLst>
        <pc:picChg chg="add mod">
          <ac:chgData name="Khattab, Sherif" userId="c83b1e15-36f3-4f46-aceb-05aac24c545e" providerId="ADAL" clId="{61E5BA4B-E7F0-7C48-BD57-9D512EB30E48}" dt="2021-04-08T14:42:20.006" v="156" actId="1076"/>
          <ac:picMkLst>
            <pc:docMk/>
            <pc:sldMk cId="4089659235" sldId="554"/>
            <ac:picMk id="6" creationId="{5CBDC5B7-298A-574E-9730-942641471826}"/>
          </ac:picMkLst>
        </pc:picChg>
      </pc:sldChg>
      <pc:sldChg chg="del">
        <pc:chgData name="Khattab, Sherif" userId="c83b1e15-36f3-4f46-aceb-05aac24c545e" providerId="ADAL" clId="{61E5BA4B-E7F0-7C48-BD57-9D512EB30E48}" dt="2021-04-08T13:50:58.502" v="1" actId="2696"/>
        <pc:sldMkLst>
          <pc:docMk/>
          <pc:sldMk cId="3729000525" sldId="555"/>
        </pc:sldMkLst>
      </pc:sldChg>
      <pc:sldChg chg="new del">
        <pc:chgData name="Khattab, Sherif" userId="c83b1e15-36f3-4f46-aceb-05aac24c545e" providerId="ADAL" clId="{61E5BA4B-E7F0-7C48-BD57-9D512EB30E48}" dt="2021-04-08T14:44:06.945" v="199" actId="2696"/>
        <pc:sldMkLst>
          <pc:docMk/>
          <pc:sldMk cId="4108074023" sldId="555"/>
        </pc:sldMkLst>
      </pc:sld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996C8A99-657B-4A63-A3BB-9EA290D90D5B}"/>
    <pc:docChg chg="addSld modSld">
      <pc:chgData name="Khattab, Sherif" userId="c83b1e15-36f3-4f46-aceb-05aac24c545e" providerId="ADAL" clId="{996C8A99-657B-4A63-A3BB-9EA290D90D5B}" dt="2021-04-06T22:41:59.550" v="139" actId="1076"/>
      <pc:docMkLst>
        <pc:docMk/>
      </pc:docMkLst>
      <pc:sldChg chg="addSp delSp modSp mod">
        <pc:chgData name="Khattab, Sherif" userId="c83b1e15-36f3-4f46-aceb-05aac24c545e" providerId="ADAL" clId="{996C8A99-657B-4A63-A3BB-9EA290D90D5B}" dt="2021-04-06T22:41:59.550" v="139" actId="1076"/>
        <pc:sldMkLst>
          <pc:docMk/>
          <pc:sldMk cId="2870137101" sldId="420"/>
        </pc:sldMkLst>
        <pc:picChg chg="add mod">
          <ac:chgData name="Khattab, Sherif" userId="c83b1e15-36f3-4f46-aceb-05aac24c545e" providerId="ADAL" clId="{996C8A99-657B-4A63-A3BB-9EA290D90D5B}" dt="2021-04-06T22:41:59.550" v="139" actId="1076"/>
          <ac:picMkLst>
            <pc:docMk/>
            <pc:sldMk cId="2870137101" sldId="420"/>
            <ac:picMk id="6" creationId="{EBCF0827-D7FA-408A-8F8E-09A0A5B80392}"/>
          </ac:picMkLst>
        </pc:picChg>
        <pc:picChg chg="mod">
          <ac:chgData name="Khattab, Sherif" userId="c83b1e15-36f3-4f46-aceb-05aac24c545e" providerId="ADAL" clId="{996C8A99-657B-4A63-A3BB-9EA290D90D5B}" dt="2021-04-06T22:41:36.394" v="132" actId="1076"/>
          <ac:picMkLst>
            <pc:docMk/>
            <pc:sldMk cId="2870137101" sldId="420"/>
            <ac:picMk id="26628" creationId="{94262326-28B5-CB48-8883-E78ABF194A22}"/>
          </ac:picMkLst>
        </pc:picChg>
        <pc:inkChg chg="add del">
          <ac:chgData name="Khattab, Sherif" userId="c83b1e15-36f3-4f46-aceb-05aac24c545e" providerId="ADAL" clId="{996C8A99-657B-4A63-A3BB-9EA290D90D5B}" dt="2021-04-06T22:41:39.219" v="134"/>
          <ac:inkMkLst>
            <pc:docMk/>
            <pc:sldMk cId="2870137101" sldId="420"/>
            <ac:inkMk id="2" creationId="{AFFEBBD1-078D-4913-898D-540AADC1D90E}"/>
          </ac:inkMkLst>
        </pc:inkChg>
      </pc:sldChg>
      <pc:sldChg chg="addSp modSp new mod">
        <pc:chgData name="Khattab, Sherif" userId="c83b1e15-36f3-4f46-aceb-05aac24c545e" providerId="ADAL" clId="{996C8A99-657B-4A63-A3BB-9EA290D90D5B}" dt="2021-04-06T22:38:12.600" v="14" actId="1076"/>
        <pc:sldMkLst>
          <pc:docMk/>
          <pc:sldMk cId="322863907" sldId="552"/>
        </pc:sldMkLst>
        <pc:spChg chg="mod">
          <ac:chgData name="Khattab, Sherif" userId="c83b1e15-36f3-4f46-aceb-05aac24c545e" providerId="ADAL" clId="{996C8A99-657B-4A63-A3BB-9EA290D90D5B}" dt="2021-04-06T22:38:06.321" v="11" actId="20577"/>
          <ac:spMkLst>
            <pc:docMk/>
            <pc:sldMk cId="322863907" sldId="552"/>
            <ac:spMk id="2" creationId="{F2B76A3F-6D34-4BF1-A239-2187A8DCAD04}"/>
          </ac:spMkLst>
        </pc:spChg>
        <pc:picChg chg="add mod">
          <ac:chgData name="Khattab, Sherif" userId="c83b1e15-36f3-4f46-aceb-05aac24c545e" providerId="ADAL" clId="{996C8A99-657B-4A63-A3BB-9EA290D90D5B}" dt="2021-04-06T22:38:12.600" v="14" actId="1076"/>
          <ac:picMkLst>
            <pc:docMk/>
            <pc:sldMk cId="322863907" sldId="552"/>
            <ac:picMk id="7" creationId="{6FF9F4C5-E0A2-48A0-9067-ACAD181EF75E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39:13.133" v="40" actId="14100"/>
        <pc:sldMkLst>
          <pc:docMk/>
          <pc:sldMk cId="3425462745" sldId="553"/>
        </pc:sldMkLst>
        <pc:spChg chg="mod">
          <ac:chgData name="Khattab, Sherif" userId="c83b1e15-36f3-4f46-aceb-05aac24c545e" providerId="ADAL" clId="{996C8A99-657B-4A63-A3BB-9EA290D90D5B}" dt="2021-04-06T22:39:03.716" v="36" actId="20577"/>
          <ac:spMkLst>
            <pc:docMk/>
            <pc:sldMk cId="3425462745" sldId="553"/>
            <ac:spMk id="2" creationId="{C8935355-B403-4918-BD9B-FED4E1A50681}"/>
          </ac:spMkLst>
        </pc:spChg>
        <pc:picChg chg="add mod">
          <ac:chgData name="Khattab, Sherif" userId="c83b1e15-36f3-4f46-aceb-05aac24c545e" providerId="ADAL" clId="{996C8A99-657B-4A63-A3BB-9EA290D90D5B}" dt="2021-04-06T22:39:13.133" v="40" actId="14100"/>
          <ac:picMkLst>
            <pc:docMk/>
            <pc:sldMk cId="3425462745" sldId="553"/>
            <ac:picMk id="7" creationId="{C7A3A45E-47CA-45A8-B80B-0A3A514CA0DB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0:22.856" v="90" actId="1076"/>
        <pc:sldMkLst>
          <pc:docMk/>
          <pc:sldMk cId="983398899" sldId="554"/>
        </pc:sldMkLst>
        <pc:spChg chg="mod">
          <ac:chgData name="Khattab, Sherif" userId="c83b1e15-36f3-4f46-aceb-05aac24c545e" providerId="ADAL" clId="{996C8A99-657B-4A63-A3BB-9EA290D90D5B}" dt="2021-04-06T22:40:16.048" v="86" actId="20577"/>
          <ac:spMkLst>
            <pc:docMk/>
            <pc:sldMk cId="983398899" sldId="554"/>
            <ac:spMk id="2" creationId="{A05BD7D0-6A15-423F-BCCD-8C612C9D938E}"/>
          </ac:spMkLst>
        </pc:spChg>
        <pc:picChg chg="add mod">
          <ac:chgData name="Khattab, Sherif" userId="c83b1e15-36f3-4f46-aceb-05aac24c545e" providerId="ADAL" clId="{996C8A99-657B-4A63-A3BB-9EA290D90D5B}" dt="2021-04-06T22:40:22.856" v="90" actId="1076"/>
          <ac:picMkLst>
            <pc:docMk/>
            <pc:sldMk cId="983398899" sldId="554"/>
            <ac:picMk id="7" creationId="{475F2D1F-E81D-435A-B330-318216C0AFB6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1:11.008" v="131" actId="1076"/>
        <pc:sldMkLst>
          <pc:docMk/>
          <pc:sldMk cId="3729000525" sldId="555"/>
        </pc:sldMkLst>
        <pc:spChg chg="mod">
          <ac:chgData name="Khattab, Sherif" userId="c83b1e15-36f3-4f46-aceb-05aac24c545e" providerId="ADAL" clId="{996C8A99-657B-4A63-A3BB-9EA290D90D5B}" dt="2021-04-06T22:40:55.579" v="128" actId="20577"/>
          <ac:spMkLst>
            <pc:docMk/>
            <pc:sldMk cId="3729000525" sldId="555"/>
            <ac:spMk id="2" creationId="{CB08F4D9-EAE4-4285-AFE5-71C9F1588CCB}"/>
          </ac:spMkLst>
        </pc:spChg>
        <pc:picChg chg="add mod">
          <ac:chgData name="Khattab, Sherif" userId="c83b1e15-36f3-4f46-aceb-05aac24c545e" providerId="ADAL" clId="{996C8A99-657B-4A63-A3BB-9EA290D90D5B}" dt="2021-04-06T22:41:11.008" v="131" actId="1076"/>
          <ac:picMkLst>
            <pc:docMk/>
            <pc:sldMk cId="3729000525" sldId="555"/>
            <ac:picMk id="7" creationId="{20EF07C9-19E8-42AA-9F73-7CCF13FC59E2}"/>
          </ac:picMkLst>
        </pc:picChg>
      </pc:sldChg>
    </pc:docChg>
  </pc:docChgLst>
  <pc:docChgLst>
    <pc:chgData name="Khattab, Sherif" userId="c83b1e15-36f3-4f46-aceb-05aac24c545e" providerId="ADAL" clId="{D464350F-588D-7348-8688-C95CD5DD3907}"/>
    <pc:docChg chg="modSld">
      <pc:chgData name="Khattab, Sherif" userId="c83b1e15-36f3-4f46-aceb-05aac24c545e" providerId="ADAL" clId="{D464350F-588D-7348-8688-C95CD5DD3907}" dt="2021-09-01T06:23:20.586" v="0"/>
      <pc:docMkLst>
        <pc:docMk/>
      </pc:docMkLst>
      <pc:sldChg chg="modSp">
        <pc:chgData name="Khattab, Sherif" userId="c83b1e15-36f3-4f46-aceb-05aac24c545e" providerId="ADAL" clId="{D464350F-588D-7348-8688-C95CD5DD3907}" dt="2021-09-01T06:23:20.586" v="0"/>
        <pc:sldMkLst>
          <pc:docMk/>
          <pc:sldMk cId="1330366002" sldId="454"/>
        </pc:sldMkLst>
        <pc:spChg chg="mod">
          <ac:chgData name="Khattab, Sherif" userId="c83b1e15-36f3-4f46-aceb-05aac24c545e" providerId="ADAL" clId="{D464350F-588D-7348-8688-C95CD5DD3907}" dt="2021-09-01T06:23:20.586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096C7C62-1E87-4F57-9657-AF062A1343E9}"/>
    <pc:docChg chg="undo custSel addSld delSld modSld">
      <pc:chgData name="Khattab, Sherif" userId="c83b1e15-36f3-4f46-aceb-05aac24c545e" providerId="ADAL" clId="{096C7C62-1E87-4F57-9657-AF062A1343E9}" dt="2021-04-16T14:48:28.291" v="198" actId="20577"/>
      <pc:docMkLst>
        <pc:docMk/>
      </pc:docMkLst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52689567" sldId="26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56314139" sldId="265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044985801" sldId="269"/>
        </pc:sldMkLst>
      </pc:sldChg>
      <pc:sldChg chg="del">
        <pc:chgData name="Khattab, Sherif" userId="c83b1e15-36f3-4f46-aceb-05aac24c545e" providerId="ADAL" clId="{096C7C62-1E87-4F57-9657-AF062A1343E9}" dt="2021-04-16T14:47:59.105" v="194" actId="47"/>
        <pc:sldMkLst>
          <pc:docMk/>
          <pc:sldMk cId="3257687072" sldId="282"/>
        </pc:sldMkLst>
      </pc:sldChg>
      <pc:sldChg chg="del">
        <pc:chgData name="Khattab, Sherif" userId="c83b1e15-36f3-4f46-aceb-05aac24c545e" providerId="ADAL" clId="{096C7C62-1E87-4F57-9657-AF062A1343E9}" dt="2021-04-16T14:47:56.530" v="193" actId="47"/>
        <pc:sldMkLst>
          <pc:docMk/>
          <pc:sldMk cId="4284931241" sldId="283"/>
        </pc:sldMkLst>
      </pc:sldChg>
      <pc:sldChg chg="del">
        <pc:chgData name="Khattab, Sherif" userId="c83b1e15-36f3-4f46-aceb-05aac24c545e" providerId="ADAL" clId="{096C7C62-1E87-4F57-9657-AF062A1343E9}" dt="2021-04-16T14:47:56.530" v="193" actId="47"/>
        <pc:sldMkLst>
          <pc:docMk/>
          <pc:sldMk cId="2178242598" sldId="291"/>
        </pc:sldMkLst>
      </pc:sldChg>
      <pc:sldChg chg="addSp modSp mod">
        <pc:chgData name="Khattab, Sherif" userId="c83b1e15-36f3-4f46-aceb-05aac24c545e" providerId="ADAL" clId="{096C7C62-1E87-4F57-9657-AF062A1343E9}" dt="2021-04-16T14:45:47.175" v="179" actId="27636"/>
        <pc:sldMkLst>
          <pc:docMk/>
          <pc:sldMk cId="69157859" sldId="293"/>
        </pc:sldMkLst>
        <pc:spChg chg="mod">
          <ac:chgData name="Khattab, Sherif" userId="c83b1e15-36f3-4f46-aceb-05aac24c545e" providerId="ADAL" clId="{096C7C62-1E87-4F57-9657-AF062A1343E9}" dt="2021-04-16T14:45:47.175" v="179" actId="27636"/>
          <ac:spMkLst>
            <pc:docMk/>
            <pc:sldMk cId="69157859" sldId="293"/>
            <ac:spMk id="64524" creationId="{6A33B69D-A5EE-0745-9585-082AEB187DD4}"/>
          </ac:spMkLst>
        </pc:spChg>
        <pc:picChg chg="add mod">
          <ac:chgData name="Khattab, Sherif" userId="c83b1e15-36f3-4f46-aceb-05aac24c545e" providerId="ADAL" clId="{096C7C62-1E87-4F57-9657-AF062A1343E9}" dt="2021-04-16T14:45:40.750" v="175" actId="1076"/>
          <ac:picMkLst>
            <pc:docMk/>
            <pc:sldMk cId="69157859" sldId="293"/>
            <ac:picMk id="3" creationId="{66059A65-E988-4E8C-A51D-58A284026D0C}"/>
          </ac:picMkLst>
        </pc:picChg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15539908" sldId="390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105264659" sldId="39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275803045" sldId="392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902988530" sldId="393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573045699" sldId="396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739683799" sldId="397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367634907" sldId="400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569523277" sldId="40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742826958" sldId="402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4115809005" sldId="403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92433840" sldId="404"/>
        </pc:sldMkLst>
      </pc:sldChg>
      <pc:sldChg chg="modSp mod">
        <pc:chgData name="Khattab, Sherif" userId="c83b1e15-36f3-4f46-aceb-05aac24c545e" providerId="ADAL" clId="{096C7C62-1E87-4F57-9657-AF062A1343E9}" dt="2021-04-16T14:48:28.291" v="19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096C7C62-1E87-4F57-9657-AF062A1343E9}" dt="2021-04-16T14:48:28.291" v="19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Sp modSp new mod">
        <pc:chgData name="Khattab, Sherif" userId="c83b1e15-36f3-4f46-aceb-05aac24c545e" providerId="ADAL" clId="{096C7C62-1E87-4F57-9657-AF062A1343E9}" dt="2021-04-16T14:40:46.760" v="56" actId="1076"/>
        <pc:sldMkLst>
          <pc:docMk/>
          <pc:sldMk cId="732834155" sldId="507"/>
        </pc:sldMkLst>
        <pc:spChg chg="mod">
          <ac:chgData name="Khattab, Sherif" userId="c83b1e15-36f3-4f46-aceb-05aac24c545e" providerId="ADAL" clId="{096C7C62-1E87-4F57-9657-AF062A1343E9}" dt="2021-04-16T14:40:38.142" v="53" actId="20577"/>
          <ac:spMkLst>
            <pc:docMk/>
            <pc:sldMk cId="732834155" sldId="507"/>
            <ac:spMk id="2" creationId="{820610D1-84C7-4E77-A12D-020592FDCF6B}"/>
          </ac:spMkLst>
        </pc:spChg>
        <pc:picChg chg="add mod">
          <ac:chgData name="Khattab, Sherif" userId="c83b1e15-36f3-4f46-aceb-05aac24c545e" providerId="ADAL" clId="{096C7C62-1E87-4F57-9657-AF062A1343E9}" dt="2021-04-16T14:40:46.760" v="56" actId="1076"/>
          <ac:picMkLst>
            <pc:docMk/>
            <pc:sldMk cId="732834155" sldId="507"/>
            <ac:picMk id="7" creationId="{26661F2B-7F0A-4820-8AD1-878F8055BF03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7:11.596" v="192" actId="1076"/>
        <pc:sldMkLst>
          <pc:docMk/>
          <pc:sldMk cId="3892148762" sldId="508"/>
        </pc:sldMkLst>
        <pc:spChg chg="mod">
          <ac:chgData name="Khattab, Sherif" userId="c83b1e15-36f3-4f46-aceb-05aac24c545e" providerId="ADAL" clId="{096C7C62-1E87-4F57-9657-AF062A1343E9}" dt="2021-04-16T14:41:23.564" v="92" actId="20577"/>
          <ac:spMkLst>
            <pc:docMk/>
            <pc:sldMk cId="3892148762" sldId="508"/>
            <ac:spMk id="2" creationId="{CD0458FD-DE10-4F6D-A412-A3F2EEEFE3CD}"/>
          </ac:spMkLst>
        </pc:spChg>
        <pc:picChg chg="add del mod">
          <ac:chgData name="Khattab, Sherif" userId="c83b1e15-36f3-4f46-aceb-05aac24c545e" providerId="ADAL" clId="{096C7C62-1E87-4F57-9657-AF062A1343E9}" dt="2021-04-16T14:44:05.937" v="146" actId="478"/>
          <ac:picMkLst>
            <pc:docMk/>
            <pc:sldMk cId="3892148762" sldId="508"/>
            <ac:picMk id="7" creationId="{3638F863-41CF-43C8-98DA-3E4451E9084D}"/>
          </ac:picMkLst>
        </pc:picChg>
        <pc:picChg chg="add mod">
          <ac:chgData name="Khattab, Sherif" userId="c83b1e15-36f3-4f46-aceb-05aac24c545e" providerId="ADAL" clId="{096C7C62-1E87-4F57-9657-AF062A1343E9}" dt="2021-04-16T14:47:10.362" v="191" actId="14100"/>
          <ac:picMkLst>
            <pc:docMk/>
            <pc:sldMk cId="3892148762" sldId="508"/>
            <ac:picMk id="9" creationId="{0CDCDFE5-476D-4B7C-89D8-BA71F76658F4}"/>
          </ac:picMkLst>
        </pc:picChg>
        <pc:picChg chg="add del mod">
          <ac:chgData name="Khattab, Sherif" userId="c83b1e15-36f3-4f46-aceb-05aac24c545e" providerId="ADAL" clId="{096C7C62-1E87-4F57-9657-AF062A1343E9}" dt="2021-04-16T14:46:45.948" v="185" actId="22"/>
          <ac:picMkLst>
            <pc:docMk/>
            <pc:sldMk cId="3892148762" sldId="508"/>
            <ac:picMk id="11" creationId="{6D5FC848-7183-41AF-BAD1-526512F575D2}"/>
          </ac:picMkLst>
        </pc:picChg>
        <pc:picChg chg="add mod">
          <ac:chgData name="Khattab, Sherif" userId="c83b1e15-36f3-4f46-aceb-05aac24c545e" providerId="ADAL" clId="{096C7C62-1E87-4F57-9657-AF062A1343E9}" dt="2021-04-16T14:47:11.596" v="192" actId="1076"/>
          <ac:picMkLst>
            <pc:docMk/>
            <pc:sldMk cId="3892148762" sldId="508"/>
            <ac:picMk id="13" creationId="{8D8E1B89-5849-4A36-8FAE-00C48AB123FF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4:37.958" v="154" actId="1076"/>
        <pc:sldMkLst>
          <pc:docMk/>
          <pc:sldMk cId="22385479" sldId="509"/>
        </pc:sldMkLst>
        <pc:spChg chg="mod">
          <ac:chgData name="Khattab, Sherif" userId="c83b1e15-36f3-4f46-aceb-05aac24c545e" providerId="ADAL" clId="{096C7C62-1E87-4F57-9657-AF062A1343E9}" dt="2021-04-16T14:41:58.736" v="122" actId="20577"/>
          <ac:spMkLst>
            <pc:docMk/>
            <pc:sldMk cId="22385479" sldId="509"/>
            <ac:spMk id="2" creationId="{9AB5323E-6695-4804-94FB-BB0A5BD848E8}"/>
          </ac:spMkLst>
        </pc:spChg>
        <pc:picChg chg="add del mod">
          <ac:chgData name="Khattab, Sherif" userId="c83b1e15-36f3-4f46-aceb-05aac24c545e" providerId="ADAL" clId="{096C7C62-1E87-4F57-9657-AF062A1343E9}" dt="2021-04-16T14:44:33.625" v="151" actId="478"/>
          <ac:picMkLst>
            <pc:docMk/>
            <pc:sldMk cId="22385479" sldId="509"/>
            <ac:picMk id="8" creationId="{31906E73-7388-4EB1-975A-6D05B957141C}"/>
          </ac:picMkLst>
        </pc:picChg>
        <pc:picChg chg="add mod">
          <ac:chgData name="Khattab, Sherif" userId="c83b1e15-36f3-4f46-aceb-05aac24c545e" providerId="ADAL" clId="{096C7C62-1E87-4F57-9657-AF062A1343E9}" dt="2021-04-16T14:44:37.958" v="154" actId="1076"/>
          <ac:picMkLst>
            <pc:docMk/>
            <pc:sldMk cId="22385479" sldId="509"/>
            <ac:picMk id="10" creationId="{E77A3C14-B197-418C-8ECC-A6F7DC44D1AA}"/>
          </ac:picMkLst>
        </pc:picChg>
        <pc:inkChg chg="add del">
          <ac:chgData name="Khattab, Sherif" userId="c83b1e15-36f3-4f46-aceb-05aac24c545e" providerId="ADAL" clId="{096C7C62-1E87-4F57-9657-AF062A1343E9}" dt="2021-04-16T14:42:06.426" v="124"/>
          <ac:inkMkLst>
            <pc:docMk/>
            <pc:sldMk cId="22385479" sldId="509"/>
            <ac:inkMk id="6" creationId="{30C48DDD-F560-486F-A9D4-6257EE6B1CD7}"/>
          </ac:inkMkLst>
        </pc:inkChg>
      </pc:sldChg>
      <pc:sldChg chg="addSp modSp new mod">
        <pc:chgData name="Khattab, Sherif" userId="c83b1e15-36f3-4f46-aceb-05aac24c545e" providerId="ADAL" clId="{096C7C62-1E87-4F57-9657-AF062A1343E9}" dt="2021-04-16T14:45:12.160" v="172" actId="1076"/>
        <pc:sldMkLst>
          <pc:docMk/>
          <pc:sldMk cId="1465586836" sldId="510"/>
        </pc:sldMkLst>
        <pc:spChg chg="mod">
          <ac:chgData name="Khattab, Sherif" userId="c83b1e15-36f3-4f46-aceb-05aac24c545e" providerId="ADAL" clId="{096C7C62-1E87-4F57-9657-AF062A1343E9}" dt="2021-04-16T14:45:05.636" v="169" actId="20577"/>
          <ac:spMkLst>
            <pc:docMk/>
            <pc:sldMk cId="1465586836" sldId="510"/>
            <ac:spMk id="2" creationId="{F8C39A88-3371-46B8-9EA9-DFBA99A3734C}"/>
          </ac:spMkLst>
        </pc:spChg>
        <pc:picChg chg="add mod">
          <ac:chgData name="Khattab, Sherif" userId="c83b1e15-36f3-4f46-aceb-05aac24c545e" providerId="ADAL" clId="{096C7C62-1E87-4F57-9657-AF062A1343E9}" dt="2021-04-16T14:45:12.160" v="172" actId="1076"/>
          <ac:picMkLst>
            <pc:docMk/>
            <pc:sldMk cId="1465586836" sldId="510"/>
            <ac:picMk id="7" creationId="{9DF79787-BE77-45ED-BB29-A9EAB8376584}"/>
          </ac:picMkLst>
        </pc:picChg>
      </pc:sld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6BBF61AC-9675-4DE0-97B3-F33B7A218B95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400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46919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7265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29427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4545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0307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76195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23805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147726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68683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05381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366442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042974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0635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4894738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54066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33109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32574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8658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4E41-864D-F946-9532-6667A8CC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DCC47-9716-6D4C-80F9-16A3CF5EE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578BC-2845-0A46-81F2-1FDE4F315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552376-47C3-2642-A9FC-DC288D9A7A1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F59E0-85EF-3241-9DDE-4809238E09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40070902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40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660399"/>
          </a:xfrm>
          <a:solidFill>
            <a:srgbClr val="024E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5504"/>
            <a:ext cx="10096296" cy="6506358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99087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43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64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79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26080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11788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909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0"/>
              <a:t>Sherif </a:t>
            </a:r>
            <a:r>
              <a:rPr lang="en-GB" altLang="en-US" sz="4000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3" name="Rectangle 7">
            <a:extLst>
              <a:ext uri="{FF2B5EF4-FFF2-40B4-BE49-F238E27FC236}">
                <a16:creationId xmlns:a16="http://schemas.microsoft.com/office/drawing/2014/main" id="{483BB317-3101-DC40-A9A0-59AA820122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FAT32 Directory and Filename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5E3B23-3716-6B4A-BDB0-D591596B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065D8E9-642F-404F-B032-CA573A2D05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8268B20-3146-674F-84D2-63C74E8C4C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5306106-B261-E348-B897-3BF1A28D05C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5060" name="Picture 4" descr="6-34">
            <a:extLst>
              <a:ext uri="{FF2B5EF4-FFF2-40B4-BE49-F238E27FC236}">
                <a16:creationId xmlns:a16="http://schemas.microsoft.com/office/drawing/2014/main" id="{7E6EC5AA-585D-EB4E-8A7C-72F1CF7A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5" y="2218905"/>
            <a:ext cx="9442594" cy="211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61" name="Rectangle 5">
            <a:extLst>
              <a:ext uri="{FF2B5EF4-FFF2-40B4-BE49-F238E27FC236}">
                <a16:creationId xmlns:a16="http://schemas.microsoft.com/office/drawing/2014/main" id="{080FAA9F-28B9-ED4A-8DE9-C54E1F6F5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18" y="2477893"/>
            <a:ext cx="447981" cy="1819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/>
              </a:rPr>
              <a:t>Bytes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grpSp>
        <p:nvGrpSpPr>
          <p:cNvPr id="45066" name="Group 10">
            <a:extLst>
              <a:ext uri="{FF2B5EF4-FFF2-40B4-BE49-F238E27FC236}">
                <a16:creationId xmlns:a16="http://schemas.microsoft.com/office/drawing/2014/main" id="{AD2D721A-54E0-134A-9614-211749CA8F9B}"/>
              </a:ext>
            </a:extLst>
          </p:cNvPr>
          <p:cNvGrpSpPr>
            <a:grpSpLocks/>
          </p:cNvGrpSpPr>
          <p:nvPr/>
        </p:nvGrpSpPr>
        <p:grpSpPr bwMode="auto">
          <a:xfrm>
            <a:off x="840493" y="4703800"/>
            <a:ext cx="8399639" cy="1954667"/>
            <a:chOff x="624" y="1779"/>
            <a:chExt cx="4800" cy="1117"/>
          </a:xfrm>
        </p:grpSpPr>
        <p:pic>
          <p:nvPicPr>
            <p:cNvPr id="45067" name="Picture 11">
              <a:extLst>
                <a:ext uri="{FF2B5EF4-FFF2-40B4-BE49-F238E27FC236}">
                  <a16:creationId xmlns:a16="http://schemas.microsoft.com/office/drawing/2014/main" id="{2984E4AB-F7CF-7040-9604-E349ADD0A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2" t="4727"/>
            <a:stretch>
              <a:fillRect/>
            </a:stretch>
          </p:blipFill>
          <p:spPr bwMode="auto">
            <a:xfrm>
              <a:off x="624" y="1779"/>
              <a:ext cx="4800" cy="10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5068" name="Text Box 12">
              <a:extLst>
                <a:ext uri="{FF2B5EF4-FFF2-40B4-BE49-F238E27FC236}">
                  <a16:creationId xmlns:a16="http://schemas.microsoft.com/office/drawing/2014/main" id="{3F6D8384-2633-D948-8026-DCC3663077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688"/>
              <a:ext cx="1152" cy="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1007943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/>
                </a:rPr>
                <a:t>Checksum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2635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B8055B1-483A-D740-A14D-7BF27756F0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Storing a long name in FAT32</a:t>
            </a:r>
          </a:p>
        </p:txBody>
      </p:sp>
      <p:sp>
        <p:nvSpPr>
          <p:cNvPr id="47111" name="Rectangle 7">
            <a:extLst>
              <a:ext uri="{FF2B5EF4-FFF2-40B4-BE49-F238E27FC236}">
                <a16:creationId xmlns:a16="http://schemas.microsoft.com/office/drawing/2014/main" id="{02DDD332-5C25-604E-9EF1-2C77029E32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Long name stored in Windows 98 so that it’s backwards compatible with short names</a:t>
            </a:r>
          </a:p>
          <a:p>
            <a:pPr lvl="1"/>
            <a:r>
              <a:rPr lang="en-US" altLang="en-US"/>
              <a:t>Short name in “real” directory entry</a:t>
            </a:r>
          </a:p>
          <a:p>
            <a:pPr lvl="1"/>
            <a:r>
              <a:rPr lang="en-US" altLang="en-US"/>
              <a:t>Long name in “fake” directory entries: ignored by older systems</a:t>
            </a:r>
          </a:p>
          <a:p>
            <a:r>
              <a:rPr lang="en-US" altLang="en-US"/>
              <a:t>OS designers will go to great lengths to make new systems work with older systems…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E579B-DBCF-E948-89FD-88735EE9531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6160A-0526-C547-A93B-AFA8AE0DB8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CF5A7E6-F4E9-0C47-8DEF-A2FD1D76AF2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7108" name="Picture 4">
            <a:extLst>
              <a:ext uri="{FF2B5EF4-FFF2-40B4-BE49-F238E27FC236}">
                <a16:creationId xmlns:a16="http://schemas.microsoft.com/office/drawing/2014/main" id="{D05CCF0A-4460-4545-99E0-2154ED871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15" y="4372103"/>
            <a:ext cx="8819621" cy="276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0092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3B6145C-DD1E-754D-B11E-70C554654E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Sharing files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7A0A7D-BF2B-D94F-8D6F-7F9DDCBEC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Footer Placeholder 2">
            <a:extLst>
              <a:ext uri="{FF2B5EF4-FFF2-40B4-BE49-F238E27FC236}">
                <a16:creationId xmlns:a16="http://schemas.microsoft.com/office/drawing/2014/main" id="{1E7C4DE2-DD3F-474F-B7D2-C322F0DB9C1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5FAE7A8F-651E-FD41-B9B2-8F8FA13FA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801C7D9-BD61-7945-92EB-7B41AD94E9D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8D0750E7-AEE7-0D4D-85C4-EFC513E3B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373" y="1511935"/>
            <a:ext cx="1427939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Root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directory</a:t>
            </a:r>
          </a:p>
        </p:txBody>
      </p:sp>
      <p:sp>
        <p:nvSpPr>
          <p:cNvPr id="27655" name="Oval 7">
            <a:extLst>
              <a:ext uri="{FF2B5EF4-FFF2-40B4-BE49-F238E27FC236}">
                <a16:creationId xmlns:a16="http://schemas.microsoft.com/office/drawing/2014/main" id="{95A9A6E3-6436-1845-A779-75167B94A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3611844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56" name="Oval 8">
            <a:extLst>
              <a:ext uri="{FF2B5EF4-FFF2-40B4-BE49-F238E27FC236}">
                <a16:creationId xmlns:a16="http://schemas.microsoft.com/office/drawing/2014/main" id="{E0D58D74-EA62-154E-B3ED-0E31841A8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6299729"/>
            <a:ext cx="839964" cy="839964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?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???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57" name="Oval 9">
            <a:extLst>
              <a:ext uri="{FF2B5EF4-FFF2-40B4-BE49-F238E27FC236}">
                <a16:creationId xmlns:a16="http://schemas.microsoft.com/office/drawing/2014/main" id="{B613AC06-59E2-E74C-B5AE-63D3D08BF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59" name="AutoShape 11">
            <a:extLst>
              <a:ext uri="{FF2B5EF4-FFF2-40B4-BE49-F238E27FC236}">
                <a16:creationId xmlns:a16="http://schemas.microsoft.com/office/drawing/2014/main" id="{A1BD3CB4-0217-084D-A141-E36F648349C2}"/>
              </a:ext>
            </a:extLst>
          </p:cNvPr>
          <p:cNvCxnSpPr>
            <a:cxnSpLocks noChangeShapeType="1"/>
            <a:stCxn id="27654" idx="2"/>
            <a:endCxn id="27662" idx="0"/>
          </p:cNvCxnSpPr>
          <p:nvPr/>
        </p:nvCxnSpPr>
        <p:spPr bwMode="auto">
          <a:xfrm flipH="1">
            <a:off x="1848449" y="2183905"/>
            <a:ext cx="2477893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0" name="AutoShape 12">
            <a:extLst>
              <a:ext uri="{FF2B5EF4-FFF2-40B4-BE49-F238E27FC236}">
                <a16:creationId xmlns:a16="http://schemas.microsoft.com/office/drawing/2014/main" id="{877E3C2E-3762-7541-A810-35D9267F0C39}"/>
              </a:ext>
            </a:extLst>
          </p:cNvPr>
          <p:cNvCxnSpPr>
            <a:cxnSpLocks noChangeShapeType="1"/>
            <a:stCxn id="27654" idx="2"/>
            <a:endCxn id="27663" idx="0"/>
          </p:cNvCxnSpPr>
          <p:nvPr/>
        </p:nvCxnSpPr>
        <p:spPr bwMode="auto">
          <a:xfrm>
            <a:off x="4326343" y="2183905"/>
            <a:ext cx="503978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1" name="AutoShape 13">
            <a:extLst>
              <a:ext uri="{FF2B5EF4-FFF2-40B4-BE49-F238E27FC236}">
                <a16:creationId xmlns:a16="http://schemas.microsoft.com/office/drawing/2014/main" id="{15127FC8-EA1A-A745-827D-C5D24C3D15F5}"/>
              </a:ext>
            </a:extLst>
          </p:cNvPr>
          <p:cNvCxnSpPr>
            <a:cxnSpLocks noChangeShapeType="1"/>
            <a:stCxn id="27654" idx="2"/>
            <a:endCxn id="27664" idx="0"/>
          </p:cNvCxnSpPr>
          <p:nvPr/>
        </p:nvCxnSpPr>
        <p:spPr bwMode="auto">
          <a:xfrm>
            <a:off x="4326343" y="2183905"/>
            <a:ext cx="3023870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62" name="Rectangle 14">
            <a:extLst>
              <a:ext uri="{FF2B5EF4-FFF2-40B4-BE49-F238E27FC236}">
                <a16:creationId xmlns:a16="http://schemas.microsoft.com/office/drawing/2014/main" id="{00FA57FB-EC67-2241-88B6-5BD3C90D4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458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3" name="Rectangle 15">
            <a:extLst>
              <a:ext uri="{FF2B5EF4-FFF2-40B4-BE49-F238E27FC236}">
                <a16:creationId xmlns:a16="http://schemas.microsoft.com/office/drawing/2014/main" id="{41D6E1A1-A47F-6249-90D7-E6FE3B7A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4" name="Rectangle 16">
            <a:extLst>
              <a:ext uri="{FF2B5EF4-FFF2-40B4-BE49-F238E27FC236}">
                <a16:creationId xmlns:a16="http://schemas.microsoft.com/office/drawing/2014/main" id="{3BE49547-D39E-0A41-89FC-2A485F374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5" name="Oval 17">
            <a:extLst>
              <a:ext uri="{FF2B5EF4-FFF2-40B4-BE49-F238E27FC236}">
                <a16:creationId xmlns:a16="http://schemas.microsoft.com/office/drawing/2014/main" id="{31587C9E-4DC0-954A-87A1-E5388CA1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bar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6" name="Oval 18">
            <a:extLst>
              <a:ext uri="{FF2B5EF4-FFF2-40B4-BE49-F238E27FC236}">
                <a16:creationId xmlns:a16="http://schemas.microsoft.com/office/drawing/2014/main" id="{388297EF-939D-E84B-8A4F-D3F2FB632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7" name="Oval 19">
            <a:extLst>
              <a:ext uri="{FF2B5EF4-FFF2-40B4-BE49-F238E27FC236}">
                <a16:creationId xmlns:a16="http://schemas.microsoft.com/office/drawing/2014/main" id="{F89F7512-EC82-D647-B443-817EB98BD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blah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68" name="AutoShape 20">
            <a:extLst>
              <a:ext uri="{FF2B5EF4-FFF2-40B4-BE49-F238E27FC236}">
                <a16:creationId xmlns:a16="http://schemas.microsoft.com/office/drawing/2014/main" id="{E432C577-835A-394A-A5D3-3FADC6654805}"/>
              </a:ext>
            </a:extLst>
          </p:cNvPr>
          <p:cNvCxnSpPr>
            <a:cxnSpLocks noChangeShapeType="1"/>
            <a:stCxn id="27662" idx="2"/>
            <a:endCxn id="27655" idx="0"/>
          </p:cNvCxnSpPr>
          <p:nvPr/>
        </p:nvCxnSpPr>
        <p:spPr bwMode="auto">
          <a:xfrm>
            <a:off x="1848449" y="2939873"/>
            <a:ext cx="0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9" name="AutoShape 21">
            <a:extLst>
              <a:ext uri="{FF2B5EF4-FFF2-40B4-BE49-F238E27FC236}">
                <a16:creationId xmlns:a16="http://schemas.microsoft.com/office/drawing/2014/main" id="{F0919248-0B48-2F44-9735-D9B3C914B570}"/>
              </a:ext>
            </a:extLst>
          </p:cNvPr>
          <p:cNvCxnSpPr>
            <a:cxnSpLocks noChangeShapeType="1"/>
            <a:stCxn id="27663" idx="2"/>
            <a:endCxn id="27657" idx="0"/>
          </p:cNvCxnSpPr>
          <p:nvPr/>
        </p:nvCxnSpPr>
        <p:spPr bwMode="auto">
          <a:xfrm flipH="1">
            <a:off x="4095353" y="2939873"/>
            <a:ext cx="73496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0" name="AutoShape 22">
            <a:extLst>
              <a:ext uri="{FF2B5EF4-FFF2-40B4-BE49-F238E27FC236}">
                <a16:creationId xmlns:a16="http://schemas.microsoft.com/office/drawing/2014/main" id="{6963E74D-B222-2746-9D9B-6EB3C34A6F4B}"/>
              </a:ext>
            </a:extLst>
          </p:cNvPr>
          <p:cNvCxnSpPr>
            <a:cxnSpLocks noChangeShapeType="1"/>
            <a:stCxn id="27664" idx="2"/>
            <a:endCxn id="27665" idx="0"/>
          </p:cNvCxnSpPr>
          <p:nvPr/>
        </p:nvCxnSpPr>
        <p:spPr bwMode="auto">
          <a:xfrm flipH="1">
            <a:off x="6384254" y="2939873"/>
            <a:ext cx="965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1" name="AutoShape 23">
            <a:extLst>
              <a:ext uri="{FF2B5EF4-FFF2-40B4-BE49-F238E27FC236}">
                <a16:creationId xmlns:a16="http://schemas.microsoft.com/office/drawing/2014/main" id="{AA0CA2FD-31A4-8048-BAC4-6F4D3AAD8E0C}"/>
              </a:ext>
            </a:extLst>
          </p:cNvPr>
          <p:cNvCxnSpPr>
            <a:cxnSpLocks noChangeShapeType="1"/>
            <a:stCxn id="27664" idx="2"/>
            <a:endCxn id="27666" idx="0"/>
          </p:cNvCxnSpPr>
          <p:nvPr/>
        </p:nvCxnSpPr>
        <p:spPr bwMode="auto">
          <a:xfrm>
            <a:off x="7350213" y="2939873"/>
            <a:ext cx="4199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2" name="AutoShape 24">
            <a:extLst>
              <a:ext uri="{FF2B5EF4-FFF2-40B4-BE49-F238E27FC236}">
                <a16:creationId xmlns:a16="http://schemas.microsoft.com/office/drawing/2014/main" id="{C22D038B-677F-AF41-96B2-5AB0FD317604}"/>
              </a:ext>
            </a:extLst>
          </p:cNvPr>
          <p:cNvCxnSpPr>
            <a:cxnSpLocks noChangeShapeType="1"/>
            <a:stCxn id="27664" idx="2"/>
            <a:endCxn id="27667" idx="0"/>
          </p:cNvCxnSpPr>
          <p:nvPr/>
        </p:nvCxnSpPr>
        <p:spPr bwMode="auto">
          <a:xfrm>
            <a:off x="7350213" y="2939873"/>
            <a:ext cx="1049955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73" name="Rectangle 25">
            <a:extLst>
              <a:ext uri="{FF2B5EF4-FFF2-40B4-BE49-F238E27FC236}">
                <a16:creationId xmlns:a16="http://schemas.microsoft.com/office/drawing/2014/main" id="{90A75354-075E-654B-BFAF-39C9ECFF5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Papers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74" name="Rectangle 26">
            <a:extLst>
              <a:ext uri="{FF2B5EF4-FFF2-40B4-BE49-F238E27FC236}">
                <a16:creationId xmlns:a16="http://schemas.microsoft.com/office/drawing/2014/main" id="{B486FC32-1DD6-E142-8C73-41D346C2E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Photos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75" name="Rectangle 27">
            <a:extLst>
              <a:ext uri="{FF2B5EF4-FFF2-40B4-BE49-F238E27FC236}">
                <a16:creationId xmlns:a16="http://schemas.microsoft.com/office/drawing/2014/main" id="{A6AD758D-D244-1B40-86B2-1770EBCED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4955786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Family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76" name="AutoShape 28">
            <a:extLst>
              <a:ext uri="{FF2B5EF4-FFF2-40B4-BE49-F238E27FC236}">
                <a16:creationId xmlns:a16="http://schemas.microsoft.com/office/drawing/2014/main" id="{037D6C3E-935A-E042-BAE4-8E8F7F0371A1}"/>
              </a:ext>
            </a:extLst>
          </p:cNvPr>
          <p:cNvCxnSpPr>
            <a:cxnSpLocks noChangeShapeType="1"/>
            <a:stCxn id="27662" idx="2"/>
            <a:endCxn id="27674" idx="0"/>
          </p:cNvCxnSpPr>
          <p:nvPr/>
        </p:nvCxnSpPr>
        <p:spPr bwMode="auto">
          <a:xfrm>
            <a:off x="1848449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7" name="AutoShape 29">
            <a:extLst>
              <a:ext uri="{FF2B5EF4-FFF2-40B4-BE49-F238E27FC236}">
                <a16:creationId xmlns:a16="http://schemas.microsoft.com/office/drawing/2014/main" id="{54A8CCDE-FEA4-5047-BCA2-7FA8A61AFAC3}"/>
              </a:ext>
            </a:extLst>
          </p:cNvPr>
          <p:cNvCxnSpPr>
            <a:cxnSpLocks noChangeShapeType="1"/>
            <a:stCxn id="27662" idx="2"/>
            <a:endCxn id="27673" idx="0"/>
          </p:cNvCxnSpPr>
          <p:nvPr/>
        </p:nvCxnSpPr>
        <p:spPr bwMode="auto">
          <a:xfrm flipH="1">
            <a:off x="798494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78" name="Oval 30">
            <a:extLst>
              <a:ext uri="{FF2B5EF4-FFF2-40B4-BE49-F238E27FC236}">
                <a16:creationId xmlns:a16="http://schemas.microsoft.com/office/drawing/2014/main" id="{234E4B47-ADD4-E04B-93BD-145D6CBD4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79" name="Oval 31">
            <a:extLst>
              <a:ext uri="{FF2B5EF4-FFF2-40B4-BE49-F238E27FC236}">
                <a16:creationId xmlns:a16="http://schemas.microsoft.com/office/drawing/2014/main" id="{BB26C8EE-6AD4-1F4A-BA9D-4E8DC4A1C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0" name="AutoShape 32">
            <a:extLst>
              <a:ext uri="{FF2B5EF4-FFF2-40B4-BE49-F238E27FC236}">
                <a16:creationId xmlns:a16="http://schemas.microsoft.com/office/drawing/2014/main" id="{F8C3DE5C-7538-454A-926D-9B0B1E5E4F25}"/>
              </a:ext>
            </a:extLst>
          </p:cNvPr>
          <p:cNvCxnSpPr>
            <a:cxnSpLocks noChangeShapeType="1"/>
            <a:stCxn id="27674" idx="2"/>
            <a:endCxn id="27678" idx="0"/>
          </p:cNvCxnSpPr>
          <p:nvPr/>
        </p:nvCxnSpPr>
        <p:spPr bwMode="auto">
          <a:xfrm flipH="1">
            <a:off x="1848449" y="4451808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81" name="AutoShape 33">
            <a:extLst>
              <a:ext uri="{FF2B5EF4-FFF2-40B4-BE49-F238E27FC236}">
                <a16:creationId xmlns:a16="http://schemas.microsoft.com/office/drawing/2014/main" id="{D95031EB-F68A-624A-B4F0-DB80EAB51B9A}"/>
              </a:ext>
            </a:extLst>
          </p:cNvPr>
          <p:cNvCxnSpPr>
            <a:cxnSpLocks noChangeShapeType="1"/>
            <a:stCxn id="27675" idx="2"/>
            <a:endCxn id="27679" idx="0"/>
          </p:cNvCxnSpPr>
          <p:nvPr/>
        </p:nvCxnSpPr>
        <p:spPr bwMode="auto">
          <a:xfrm flipH="1">
            <a:off x="1848449" y="5795751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82" name="AutoShape 34">
            <a:extLst>
              <a:ext uri="{FF2B5EF4-FFF2-40B4-BE49-F238E27FC236}">
                <a16:creationId xmlns:a16="http://schemas.microsoft.com/office/drawing/2014/main" id="{D58AB103-B76B-9544-849B-C9C49F0F0C9C}"/>
              </a:ext>
            </a:extLst>
          </p:cNvPr>
          <p:cNvCxnSpPr>
            <a:cxnSpLocks noChangeShapeType="1"/>
            <a:stCxn id="27674" idx="2"/>
            <a:endCxn id="27675" idx="0"/>
          </p:cNvCxnSpPr>
          <p:nvPr/>
        </p:nvCxnSpPr>
        <p:spPr bwMode="auto">
          <a:xfrm>
            <a:off x="289840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3" name="Oval 35">
            <a:extLst>
              <a:ext uri="{FF2B5EF4-FFF2-40B4-BE49-F238E27FC236}">
                <a16:creationId xmlns:a16="http://schemas.microsoft.com/office/drawing/2014/main" id="{29BADC33-DE05-D54E-94ED-33F6B0062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512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os.tex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4" name="AutoShape 36">
            <a:extLst>
              <a:ext uri="{FF2B5EF4-FFF2-40B4-BE49-F238E27FC236}">
                <a16:creationId xmlns:a16="http://schemas.microsoft.com/office/drawing/2014/main" id="{2629E7D4-F28A-5E48-A968-B36ECCB0FD3F}"/>
              </a:ext>
            </a:extLst>
          </p:cNvPr>
          <p:cNvCxnSpPr>
            <a:cxnSpLocks noChangeShapeType="1"/>
            <a:stCxn id="27673" idx="2"/>
            <a:endCxn id="27683" idx="0"/>
          </p:cNvCxnSpPr>
          <p:nvPr/>
        </p:nvCxnSpPr>
        <p:spPr bwMode="auto">
          <a:xfrm>
            <a:off x="79849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5" name="Oval 37">
            <a:extLst>
              <a:ext uri="{FF2B5EF4-FFF2-40B4-BE49-F238E27FC236}">
                <a16:creationId xmlns:a16="http://schemas.microsoft.com/office/drawing/2014/main" id="{4F2B8260-2DE6-224A-B4E8-FB119D7C0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8422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kids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6" name="AutoShape 38">
            <a:extLst>
              <a:ext uri="{FF2B5EF4-FFF2-40B4-BE49-F238E27FC236}">
                <a16:creationId xmlns:a16="http://schemas.microsoft.com/office/drawing/2014/main" id="{E8DCE3C7-08AE-CB45-8FF3-192D323D7313}"/>
              </a:ext>
            </a:extLst>
          </p:cNvPr>
          <p:cNvCxnSpPr>
            <a:cxnSpLocks noChangeShapeType="1"/>
            <a:stCxn id="27675" idx="2"/>
            <a:endCxn id="27685" idx="0"/>
          </p:cNvCxnSpPr>
          <p:nvPr/>
        </p:nvCxnSpPr>
        <p:spPr bwMode="auto">
          <a:xfrm>
            <a:off x="2898404" y="5795751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87" name="AutoShape 39">
            <a:extLst>
              <a:ext uri="{FF2B5EF4-FFF2-40B4-BE49-F238E27FC236}">
                <a16:creationId xmlns:a16="http://schemas.microsoft.com/office/drawing/2014/main" id="{FFF8C533-F46C-8A4B-B865-CD051DCD323A}"/>
              </a:ext>
            </a:extLst>
          </p:cNvPr>
          <p:cNvCxnSpPr>
            <a:cxnSpLocks noChangeShapeType="1"/>
            <a:stCxn id="27675" idx="2"/>
            <a:endCxn id="27656" idx="0"/>
          </p:cNvCxnSpPr>
          <p:nvPr/>
        </p:nvCxnSpPr>
        <p:spPr bwMode="auto">
          <a:xfrm>
            <a:off x="2898404" y="5795751"/>
            <a:ext cx="1196949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8" name="Rectangle 40">
            <a:extLst>
              <a:ext uri="{FF2B5EF4-FFF2-40B4-BE49-F238E27FC236}">
                <a16:creationId xmlns:a16="http://schemas.microsoft.com/office/drawing/2014/main" id="{32EBDF67-7EB2-B240-8B1C-6859093F9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3527848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Photos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9" name="AutoShape 41">
            <a:extLst>
              <a:ext uri="{FF2B5EF4-FFF2-40B4-BE49-F238E27FC236}">
                <a16:creationId xmlns:a16="http://schemas.microsoft.com/office/drawing/2014/main" id="{83F53F8A-31E7-5946-8BCE-8D173A3BE435}"/>
              </a:ext>
            </a:extLst>
          </p:cNvPr>
          <p:cNvCxnSpPr>
            <a:cxnSpLocks noChangeShapeType="1"/>
            <a:stCxn id="27663" idx="2"/>
            <a:endCxn id="27688" idx="0"/>
          </p:cNvCxnSpPr>
          <p:nvPr/>
        </p:nvCxnSpPr>
        <p:spPr bwMode="auto">
          <a:xfrm>
            <a:off x="4830321" y="2939873"/>
            <a:ext cx="251989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90" name="AutoShape 42">
            <a:extLst>
              <a:ext uri="{FF2B5EF4-FFF2-40B4-BE49-F238E27FC236}">
                <a16:creationId xmlns:a16="http://schemas.microsoft.com/office/drawing/2014/main" id="{B689B990-E22B-D94F-A8CD-9EC6720E01E4}"/>
              </a:ext>
            </a:extLst>
          </p:cNvPr>
          <p:cNvCxnSpPr>
            <a:cxnSpLocks noChangeShapeType="1"/>
            <a:stCxn id="27688" idx="2"/>
            <a:endCxn id="27656" idx="0"/>
          </p:cNvCxnSpPr>
          <p:nvPr/>
        </p:nvCxnSpPr>
        <p:spPr bwMode="auto">
          <a:xfrm flipH="1">
            <a:off x="4095352" y="4367812"/>
            <a:ext cx="986958" cy="19319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91" name="Oval 43">
            <a:extLst>
              <a:ext uri="{FF2B5EF4-FFF2-40B4-BE49-F238E27FC236}">
                <a16:creationId xmlns:a16="http://schemas.microsoft.com/office/drawing/2014/main" id="{412756C9-AB98-7C44-B45D-0A4AB9F37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2328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lake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92" name="AutoShape 44">
            <a:extLst>
              <a:ext uri="{FF2B5EF4-FFF2-40B4-BE49-F238E27FC236}">
                <a16:creationId xmlns:a16="http://schemas.microsoft.com/office/drawing/2014/main" id="{3A82D435-1205-A94A-86A5-65C7FA2B1F1D}"/>
              </a:ext>
            </a:extLst>
          </p:cNvPr>
          <p:cNvCxnSpPr>
            <a:cxnSpLocks noChangeShapeType="1"/>
            <a:stCxn id="27688" idx="2"/>
            <a:endCxn id="27691" idx="0"/>
          </p:cNvCxnSpPr>
          <p:nvPr/>
        </p:nvCxnSpPr>
        <p:spPr bwMode="auto">
          <a:xfrm>
            <a:off x="5082310" y="4367812"/>
            <a:ext cx="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70312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6">
            <a:extLst>
              <a:ext uri="{FF2B5EF4-FFF2-40B4-BE49-F238E27FC236}">
                <a16:creationId xmlns:a16="http://schemas.microsoft.com/office/drawing/2014/main" id="{8A1EA1A8-DE7A-ED47-B2ED-32AC143CE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Solution: use links</a:t>
            </a:r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71A16102-13DA-2D4D-B9E6-04498F713F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creates a file, and inserts into her directory</a:t>
            </a:r>
          </a:p>
          <a:p>
            <a:r>
              <a:rPr lang="en-US" altLang="en-US"/>
              <a:t>B shares the file by creating a link to it</a:t>
            </a:r>
          </a:p>
          <a:p>
            <a:r>
              <a:rPr lang="en-US" altLang="en-US"/>
              <a:t>A unlinks the file</a:t>
            </a:r>
          </a:p>
          <a:p>
            <a:pPr lvl="1"/>
            <a:r>
              <a:rPr lang="en-US" altLang="en-US"/>
              <a:t>B still links to the file</a:t>
            </a:r>
          </a:p>
          <a:p>
            <a:pPr lvl="1"/>
            <a:r>
              <a:rPr lang="en-US" altLang="en-US"/>
              <a:t>Owner is still A (unless B explicitly changes it)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5078A3C4-6CC1-C241-A788-3A952B5F90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39C99AE-744A-CF44-A2AE-07F7427FD2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29B58AF-2DB2-E548-9E0C-F9507BD1022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681" name="Rectangle 9">
            <a:extLst>
              <a:ext uri="{FF2B5EF4-FFF2-40B4-BE49-F238E27FC236}">
                <a16:creationId xmlns:a16="http://schemas.microsoft.com/office/drawing/2014/main" id="{F324C69A-DF8A-A745-97BE-B6F31CD4E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4451808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87" name="Rectangle 15">
            <a:extLst>
              <a:ext uri="{FF2B5EF4-FFF2-40B4-BE49-F238E27FC236}">
                <a16:creationId xmlns:a16="http://schemas.microsoft.com/office/drawing/2014/main" id="{EE341222-01B0-0E49-B691-A5F577330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4787793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88" name="Rectangle 16">
            <a:extLst>
              <a:ext uri="{FF2B5EF4-FFF2-40B4-BE49-F238E27FC236}">
                <a16:creationId xmlns:a16="http://schemas.microsoft.com/office/drawing/2014/main" id="{0E7A755B-DD9C-B74B-A05F-56269DF1E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5123779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a.tex</a:t>
            </a:r>
          </a:p>
        </p:txBody>
      </p:sp>
      <p:sp>
        <p:nvSpPr>
          <p:cNvPr id="28689" name="Rectangle 17">
            <a:extLst>
              <a:ext uri="{FF2B5EF4-FFF2-40B4-BE49-F238E27FC236}">
                <a16:creationId xmlns:a16="http://schemas.microsoft.com/office/drawing/2014/main" id="{5F24DB84-36A7-DD47-BD53-94FF1C320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5459765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91" name="Oval 19">
            <a:extLst>
              <a:ext uri="{FF2B5EF4-FFF2-40B4-BE49-F238E27FC236}">
                <a16:creationId xmlns:a16="http://schemas.microsoft.com/office/drawing/2014/main" id="{CC2C6A1F-77FC-5D4A-9A6B-4F8F41177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3" y="6131736"/>
            <a:ext cx="1511935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Owner: 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Count: 1</a:t>
            </a:r>
          </a:p>
        </p:txBody>
      </p:sp>
      <p:cxnSp>
        <p:nvCxnSpPr>
          <p:cNvPr id="28693" name="AutoShape 21">
            <a:extLst>
              <a:ext uri="{FF2B5EF4-FFF2-40B4-BE49-F238E27FC236}">
                <a16:creationId xmlns:a16="http://schemas.microsoft.com/office/drawing/2014/main" id="{8984836E-CDCB-8547-B501-E01F69D3988A}"/>
              </a:ext>
            </a:extLst>
          </p:cNvPr>
          <p:cNvCxnSpPr>
            <a:cxnSpLocks noChangeShapeType="1"/>
            <a:stCxn id="28688" idx="3"/>
            <a:endCxn id="28691" idx="0"/>
          </p:cNvCxnSpPr>
          <p:nvPr/>
        </p:nvCxnSpPr>
        <p:spPr bwMode="auto">
          <a:xfrm>
            <a:off x="1428467" y="5291772"/>
            <a:ext cx="167993" cy="83996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698" name="Rectangle 26">
            <a:extLst>
              <a:ext uri="{FF2B5EF4-FFF2-40B4-BE49-F238E27FC236}">
                <a16:creationId xmlns:a16="http://schemas.microsoft.com/office/drawing/2014/main" id="{ED6CD1FF-7B6D-0D42-A1FA-E472EF942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4451808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99" name="Rectangle 27">
            <a:extLst>
              <a:ext uri="{FF2B5EF4-FFF2-40B4-BE49-F238E27FC236}">
                <a16:creationId xmlns:a16="http://schemas.microsoft.com/office/drawing/2014/main" id="{B27701BF-1946-B549-8357-7CCC85E92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4787793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0" name="Rectangle 28">
            <a:extLst>
              <a:ext uri="{FF2B5EF4-FFF2-40B4-BE49-F238E27FC236}">
                <a16:creationId xmlns:a16="http://schemas.microsoft.com/office/drawing/2014/main" id="{F645929E-6651-924C-90A3-F97EB0CA7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5123779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a.tex</a:t>
            </a:r>
          </a:p>
        </p:txBody>
      </p:sp>
      <p:sp>
        <p:nvSpPr>
          <p:cNvPr id="28701" name="Rectangle 29">
            <a:extLst>
              <a:ext uri="{FF2B5EF4-FFF2-40B4-BE49-F238E27FC236}">
                <a16:creationId xmlns:a16="http://schemas.microsoft.com/office/drawing/2014/main" id="{C5B8251B-CEEB-E44D-8221-99A62AC5B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5459765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2" name="Oval 30">
            <a:extLst>
              <a:ext uri="{FF2B5EF4-FFF2-40B4-BE49-F238E27FC236}">
                <a16:creationId xmlns:a16="http://schemas.microsoft.com/office/drawing/2014/main" id="{F6BDC13B-3802-464B-A35A-E5B7AF78E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4363" y="6131736"/>
            <a:ext cx="1511935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Owner: 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Count: 2</a:t>
            </a:r>
          </a:p>
        </p:txBody>
      </p:sp>
      <p:cxnSp>
        <p:nvCxnSpPr>
          <p:cNvPr id="28703" name="AutoShape 31">
            <a:extLst>
              <a:ext uri="{FF2B5EF4-FFF2-40B4-BE49-F238E27FC236}">
                <a16:creationId xmlns:a16="http://schemas.microsoft.com/office/drawing/2014/main" id="{0DC3B49A-A260-CD46-80FF-BA83083E1DA5}"/>
              </a:ext>
            </a:extLst>
          </p:cNvPr>
          <p:cNvCxnSpPr>
            <a:cxnSpLocks noChangeShapeType="1"/>
            <a:stCxn id="28700" idx="3"/>
            <a:endCxn id="28702" idx="0"/>
          </p:cNvCxnSpPr>
          <p:nvPr/>
        </p:nvCxnSpPr>
        <p:spPr bwMode="auto">
          <a:xfrm>
            <a:off x="4452337" y="5291772"/>
            <a:ext cx="167993" cy="83996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04" name="Rectangle 32">
            <a:extLst>
              <a:ext uri="{FF2B5EF4-FFF2-40B4-BE49-F238E27FC236}">
                <a16:creationId xmlns:a16="http://schemas.microsoft.com/office/drawing/2014/main" id="{EA884119-93C3-034D-B6B2-18C8D51D0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451808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5" name="Rectangle 33">
            <a:extLst>
              <a:ext uri="{FF2B5EF4-FFF2-40B4-BE49-F238E27FC236}">
                <a16:creationId xmlns:a16="http://schemas.microsoft.com/office/drawing/2014/main" id="{F1062760-0134-7744-B76E-6798DC222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787793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b.tex</a:t>
            </a:r>
          </a:p>
        </p:txBody>
      </p:sp>
      <p:sp>
        <p:nvSpPr>
          <p:cNvPr id="28706" name="Rectangle 34">
            <a:extLst>
              <a:ext uri="{FF2B5EF4-FFF2-40B4-BE49-F238E27FC236}">
                <a16:creationId xmlns:a16="http://schemas.microsoft.com/office/drawing/2014/main" id="{E02C991E-0449-FC4A-B3DD-35A0C48B3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123779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7" name="Rectangle 35">
            <a:extLst>
              <a:ext uri="{FF2B5EF4-FFF2-40B4-BE49-F238E27FC236}">
                <a16:creationId xmlns:a16="http://schemas.microsoft.com/office/drawing/2014/main" id="{1F88C672-E5CB-4946-A00D-834EE34FC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459765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8710" name="AutoShape 38">
            <a:extLst>
              <a:ext uri="{FF2B5EF4-FFF2-40B4-BE49-F238E27FC236}">
                <a16:creationId xmlns:a16="http://schemas.microsoft.com/office/drawing/2014/main" id="{5E0A0568-6AC4-6546-858D-C58A7E0DECED}"/>
              </a:ext>
            </a:extLst>
          </p:cNvPr>
          <p:cNvCxnSpPr>
            <a:cxnSpLocks noChangeShapeType="1"/>
            <a:stCxn id="28705" idx="1"/>
            <a:endCxn id="28702" idx="0"/>
          </p:cNvCxnSpPr>
          <p:nvPr/>
        </p:nvCxnSpPr>
        <p:spPr bwMode="auto">
          <a:xfrm rot="10800000" flipV="1">
            <a:off x="4620330" y="4955787"/>
            <a:ext cx="419982" cy="1175949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15" name="Oval 43">
            <a:extLst>
              <a:ext uri="{FF2B5EF4-FFF2-40B4-BE49-F238E27FC236}">
                <a16:creationId xmlns:a16="http://schemas.microsoft.com/office/drawing/2014/main" id="{B29874CC-BE3F-BD47-B71F-9F88296AA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6131736"/>
            <a:ext cx="1511935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Owner: 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Count: 1</a:t>
            </a:r>
          </a:p>
        </p:txBody>
      </p:sp>
      <p:sp>
        <p:nvSpPr>
          <p:cNvPr id="28717" name="Rectangle 45">
            <a:extLst>
              <a:ext uri="{FF2B5EF4-FFF2-40B4-BE49-F238E27FC236}">
                <a16:creationId xmlns:a16="http://schemas.microsoft.com/office/drawing/2014/main" id="{7D7E7E37-9731-9742-BD26-53405D1E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4451808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18" name="Rectangle 46">
            <a:extLst>
              <a:ext uri="{FF2B5EF4-FFF2-40B4-BE49-F238E27FC236}">
                <a16:creationId xmlns:a16="http://schemas.microsoft.com/office/drawing/2014/main" id="{8429CE2C-BDF5-144B-B668-B64565CAB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4787793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b.tex</a:t>
            </a:r>
          </a:p>
        </p:txBody>
      </p:sp>
      <p:sp>
        <p:nvSpPr>
          <p:cNvPr id="28719" name="Rectangle 47">
            <a:extLst>
              <a:ext uri="{FF2B5EF4-FFF2-40B4-BE49-F238E27FC236}">
                <a16:creationId xmlns:a16="http://schemas.microsoft.com/office/drawing/2014/main" id="{FB67DF83-A788-5445-8748-FEF2EA6B7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5123779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20" name="Rectangle 48">
            <a:extLst>
              <a:ext uri="{FF2B5EF4-FFF2-40B4-BE49-F238E27FC236}">
                <a16:creationId xmlns:a16="http://schemas.microsoft.com/office/drawing/2014/main" id="{B96DFF26-5B07-D146-B6EA-0B4B834C4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5459765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8721" name="AutoShape 49">
            <a:extLst>
              <a:ext uri="{FF2B5EF4-FFF2-40B4-BE49-F238E27FC236}">
                <a16:creationId xmlns:a16="http://schemas.microsoft.com/office/drawing/2014/main" id="{F75099B2-BC26-2D4E-A028-F2B6057D00E5}"/>
              </a:ext>
            </a:extLst>
          </p:cNvPr>
          <p:cNvCxnSpPr>
            <a:cxnSpLocks noChangeShapeType="1"/>
            <a:stCxn id="28718" idx="1"/>
            <a:endCxn id="28715" idx="0"/>
          </p:cNvCxnSpPr>
          <p:nvPr/>
        </p:nvCxnSpPr>
        <p:spPr bwMode="auto">
          <a:xfrm rot="10800000" flipV="1">
            <a:off x="7980186" y="4955787"/>
            <a:ext cx="419982" cy="1175949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22" name="Text Box 50">
            <a:extLst>
              <a:ext uri="{FF2B5EF4-FFF2-40B4-BE49-F238E27FC236}">
                <a16:creationId xmlns:a16="http://schemas.microsoft.com/office/drawing/2014/main" id="{A7FB4F08-8FA7-8741-9EDD-07F5EACCD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60" y="4031827"/>
            <a:ext cx="388247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8723" name="Text Box 51">
            <a:extLst>
              <a:ext uri="{FF2B5EF4-FFF2-40B4-BE49-F238E27FC236}">
                <a16:creationId xmlns:a16="http://schemas.microsoft.com/office/drawing/2014/main" id="{B644D676-969B-7447-B7AF-10D82B76A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3230" y="4031827"/>
            <a:ext cx="388247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8724" name="Text Box 52">
            <a:extLst>
              <a:ext uri="{FF2B5EF4-FFF2-40B4-BE49-F238E27FC236}">
                <a16:creationId xmlns:a16="http://schemas.microsoft.com/office/drawing/2014/main" id="{14479475-F018-0242-A86D-4D65D701C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3512" y="4031827"/>
            <a:ext cx="37382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</p:txBody>
      </p:sp>
      <p:sp>
        <p:nvSpPr>
          <p:cNvPr id="28725" name="Text Box 53">
            <a:extLst>
              <a:ext uri="{FF2B5EF4-FFF2-40B4-BE49-F238E27FC236}">
                <a16:creationId xmlns:a16="http://schemas.microsoft.com/office/drawing/2014/main" id="{1F69A25B-896A-EA48-A765-7BB7B7C63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0364" y="4031827"/>
            <a:ext cx="37382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28579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6DE54-9F80-AD48-9D06-544E832A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43301665-F02C-3A44-AB77-507510AE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798" y="776288"/>
            <a:ext cx="9262904" cy="65055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FBE16-A719-2248-9494-5483983DA4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FBC90-BBDF-774F-8B3C-1E62C729C6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1E75EA0-5AF7-414D-9AFC-52E67C440183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417320" y="4926330"/>
            <a:ext cx="5715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47110" y="5753100"/>
            <a:ext cx="5715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617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0AAD-3E5D-4669-8BAC-3C98C14A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64D7A-BE0E-4F4A-B19E-CC8207ADB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9F361-B715-447C-A501-5C16C8A1938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5A247-497E-4FC0-8BBE-113F13DC80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84B60-8E59-4872-8EEC-9A2DF2287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04" y="1014307"/>
            <a:ext cx="8096315" cy="539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78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CC08-83B9-44C0-A56F-3FB4F18E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22B63-44F5-4339-A273-D7B0AFF8B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815B5-15A9-44E1-9AE2-2A12CFF948E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34C74-661B-4A7B-A362-AAC6470C5C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E1CDE-B31E-44D5-91A7-569861A3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8" y="900142"/>
            <a:ext cx="9023156" cy="60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45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ECD924E-DC6A-3F4D-996C-0E0C6EE8F7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block size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B6C7BBCB-7188-0442-AAB6-11B060093F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Dark line (left hand scale) gives data rate of a disk</a:t>
            </a:r>
          </a:p>
          <a:p>
            <a:r>
              <a:rPr lang="en-US" altLang="en-US"/>
              <a:t>Dotted line (right hand scale) gives disk space efficiency</a:t>
            </a:r>
          </a:p>
          <a:p>
            <a:r>
              <a:rPr lang="en-US" altLang="en-US"/>
              <a:t>All files 2KB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A225DB9-213D-9047-98B1-6431AD95141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08DA6F-40D3-564D-BA14-DF70B9989E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3BEE1B-6DC2-544B-A081-D04252C2175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9700" name="Picture 4" descr="6-20">
            <a:extLst>
              <a:ext uri="{FF2B5EF4-FFF2-40B4-BE49-F238E27FC236}">
                <a16:creationId xmlns:a16="http://schemas.microsoft.com/office/drawing/2014/main" id="{01ECE8E7-25C6-9C4D-96ED-CAFF13489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86" y="3234540"/>
            <a:ext cx="9330599" cy="354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1" name="Rectangle 5">
            <a:extLst>
              <a:ext uri="{FF2B5EF4-FFF2-40B4-BE49-F238E27FC236}">
                <a16:creationId xmlns:a16="http://schemas.microsoft.com/office/drawing/2014/main" id="{49DA2FBE-2DB3-3548-A2AA-86E50793C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104" y="5010035"/>
            <a:ext cx="1823422" cy="321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9702" name="Text Box 6">
            <a:extLst>
              <a:ext uri="{FF2B5EF4-FFF2-40B4-BE49-F238E27FC236}">
                <a16:creationId xmlns:a16="http://schemas.microsoft.com/office/drawing/2014/main" id="{91A8ED2E-BBD0-8B4C-B884-178401D7D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8841" y="5052033"/>
            <a:ext cx="1202573" cy="363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Block size</a:t>
            </a:r>
            <a:endParaRPr kumimoji="0" lang="en-US" altLang="en-US" sz="352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3526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7769A060-6CB1-EC4F-8A82-6EE09F30E3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attributes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70E275-FCDD-B34E-B991-9EE014E9D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42816CC-72BE-474B-867D-B2DE0AF3AAC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1404DD-0324-CA4A-9A0A-A3EA53D1F0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F572D300-608E-DF46-B10F-EC29EFA7B3B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835FA83A-4E39-3A49-A783-AD4E5283F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471" y="1511935"/>
            <a:ext cx="7055697" cy="554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431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AD36-1A20-457D-9D4B-4A036470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4 Hint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47668-913F-4C74-B42C-A0879B4D1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F3B262-2455-4B62-8EDB-EF6EC620684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24C50-930C-4691-914F-2529CFF9EF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9E277-74F5-4158-8C7F-50899F718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824"/>
            <a:ext cx="10080625" cy="481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5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12/20 at </a:t>
            </a:r>
            <a:r>
              <a:rPr lang="en-US" b="1" dirty="0"/>
              <a:t>5:00 pm</a:t>
            </a:r>
            <a:r>
              <a:rPr lang="en-US" dirty="0"/>
              <a:t>: Project 4</a:t>
            </a:r>
          </a:p>
          <a:p>
            <a:pPr lvl="1"/>
            <a:r>
              <a:rPr lang="en-US" dirty="0"/>
              <a:t>Please check Canvas for the rest of the deadlines</a:t>
            </a:r>
          </a:p>
          <a:p>
            <a:r>
              <a:rPr lang="en-US" dirty="0"/>
              <a:t>Bonus opportunities</a:t>
            </a:r>
          </a:p>
          <a:p>
            <a:pPr lvl="1"/>
            <a:r>
              <a:rPr lang="en-US" dirty="0"/>
              <a:t>Bonus homework</a:t>
            </a:r>
          </a:p>
          <a:p>
            <a:pPr lvl="1"/>
            <a:r>
              <a:rPr lang="en-US" dirty="0"/>
              <a:t>Post-course test</a:t>
            </a:r>
          </a:p>
          <a:p>
            <a:pPr lvl="1"/>
            <a:r>
              <a:rPr lang="en-US" dirty="0"/>
              <a:t>OMET bonus (response rate &gt;= 80%)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9E9C6-20AA-6446-B00F-471C78F3B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28823-8AFF-9747-9337-5A0C1F11C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0CF05-7B18-F648-89AC-5EC00812B0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1C9E7-DB2F-A245-833D-9AE2DC5AD1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4" descr="6-32">
            <a:extLst>
              <a:ext uri="{FF2B5EF4-FFF2-40B4-BE49-F238E27FC236}">
                <a16:creationId xmlns:a16="http://schemas.microsoft.com/office/drawing/2014/main" id="{E9FAB9C7-1A2F-F84C-A4D4-2E8BA6D96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3" y="1679928"/>
            <a:ext cx="9827578" cy="272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772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44931-B986-1C42-AB9D-527E5B4E4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FAT-32 Directory Entry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DAC76D-FF85-5448-9C88-D426E432B9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28C42-57F2-654A-8F9A-F31F12134B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693EFED-07B0-924F-A8BB-455D8648E2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3307"/>
            <a:ext cx="10096500" cy="3169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0480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9D6A1-001B-654C-B5A7-0F8C3D0B8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Long File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BFCB9-1454-9C46-9A2C-B3512C014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74BB7-8DEF-AD45-BE0F-B8B288D77A8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A6988A-8FF3-E845-BF3E-4B05F4FC7C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4" descr="6-17">
            <a:extLst>
              <a:ext uri="{FF2B5EF4-FFF2-40B4-BE49-F238E27FC236}">
                <a16:creationId xmlns:a16="http://schemas.microsoft.com/office/drawing/2014/main" id="{5CBDC5B7-298A-574E-9730-942641471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81" y="1348786"/>
            <a:ext cx="7895661" cy="549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655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B06F0-9637-437A-B02E-B0B3ECB65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Long File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C423D-788F-4AA7-9E7A-FBDC200F4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B25A3-8FDB-4365-BDCF-466D9D42D42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C71F8-FF6E-43D7-9FF7-4D8563F7F7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B916B6-0475-4C55-811F-606F313EE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16" y="1076394"/>
            <a:ext cx="8973392" cy="598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3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File System Implementation</a:t>
            </a:r>
          </a:p>
          <a:p>
            <a:pPr lvl="1"/>
            <a:r>
              <a:rPr lang="en-US"/>
              <a:t>Optimizing reliability and performance</a:t>
            </a:r>
          </a:p>
          <a:p>
            <a:pPr lvl="1"/>
            <a:r>
              <a:rPr lang="en-US"/>
              <a:t>Low-level device driver issues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025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86F46793-68A0-C24E-95A7-6E93611DB1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Max Partition Size</a:t>
            </a:r>
          </a:p>
        </p:txBody>
      </p:sp>
      <p:graphicFrame>
        <p:nvGraphicFramePr>
          <p:cNvPr id="44086" name="Group 54">
            <a:extLst>
              <a:ext uri="{FF2B5EF4-FFF2-40B4-BE49-F238E27FC236}">
                <a16:creationId xmlns:a16="http://schemas.microsoft.com/office/drawing/2014/main" id="{08D33AA1-6CA8-C84F-87B6-AC167885AD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776288"/>
          <a:ext cx="10096500" cy="4031824"/>
        </p:xfrm>
        <a:graphic>
          <a:graphicData uri="http://schemas.openxmlformats.org/drawingml/2006/table">
            <a:tbl>
              <a:tblPr/>
              <a:tblGrid>
                <a:gridCol w="2524125">
                  <a:extLst>
                    <a:ext uri="{9D8B030D-6E8A-4147-A177-3AD203B41FA5}">
                      <a16:colId xmlns:a16="http://schemas.microsoft.com/office/drawing/2014/main" val="1774520633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2773157952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2052505684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4132973610"/>
                    </a:ext>
                  </a:extLst>
                </a:gridCol>
              </a:tblGrid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Block size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FAT-12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FAT-16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FAT-32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332793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0.5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964177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74306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128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922131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16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256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047762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8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512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941942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16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1024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979430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32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2048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686663"/>
                  </a:ext>
                </a:extLst>
              </a:tr>
            </a:tbl>
          </a:graphicData>
        </a:graphic>
      </p:graphicFrame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D2CF77D1-2F07-DB43-B7DD-71FE0E4D6F8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1" name="Slide Number Placeholder 4">
            <a:extLst>
              <a:ext uri="{FF2B5EF4-FFF2-40B4-BE49-F238E27FC236}">
                <a16:creationId xmlns:a16="http://schemas.microsoft.com/office/drawing/2014/main" id="{7FF9B0CF-E676-224A-BFA8-D5FF44E26C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0DD80E83-A1EB-CE4D-AB56-350DC9B6DC1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745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2D542-46CC-4B8F-878F-1BD53D25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 Partition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6EB18-781D-44A6-9CFA-7F7B1FAE5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176FA-08DD-4A8A-99A5-187A12F572F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B9EC2-F1F2-489A-8C8A-46C85E5D84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AD0F8-F519-465D-A3A3-59014234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8" y="1148341"/>
            <a:ext cx="8450878" cy="563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A7305A67-5607-8649-ADD6-604EA2561E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2800"/>
              <a:t>File-related kernel structures:</a:t>
            </a:r>
            <a:br>
              <a:rPr lang="en-US" altLang="en-US" sz="2800"/>
            </a:br>
            <a:r>
              <a:rPr lang="en-US" altLang="en-US" sz="2800"/>
              <a:t>open file tables and disk quotas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A7FDE6-8B6A-1B46-AC39-F9E70AD0B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C066902-EDE2-C24E-828F-1C1E90438EA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65A1148-6C25-7840-B536-7E75FA97CB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1962C6BF-7582-C14E-A5F3-8981671AAC3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2772" name="Picture 4" descr="6-23">
            <a:extLst>
              <a:ext uri="{FF2B5EF4-FFF2-40B4-BE49-F238E27FC236}">
                <a16:creationId xmlns:a16="http://schemas.microsoft.com/office/drawing/2014/main" id="{EDBDB02A-F399-5647-AF6A-B9BB3E649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439" y="1152977"/>
            <a:ext cx="5502857" cy="332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A4C71D-C028-4236-8F80-57AD732DC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106" y="4639466"/>
            <a:ext cx="3455890" cy="2304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8E1E4D-0752-4E63-94FD-E375DEFD7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3" y="1152977"/>
            <a:ext cx="4113536" cy="274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63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7EB213CC-89FE-7B40-99B4-F7D70A5093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Structure of a disk sector</a:t>
            </a:r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E5F249CF-649D-0843-A449-0DBEA31D31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Preamble contains information about the sector</a:t>
            </a:r>
          </a:p>
          <a:p>
            <a:pPr lvl="1"/>
            <a:r>
              <a:rPr lang="en-US" altLang="en-US"/>
              <a:t>Sector number &amp; location information</a:t>
            </a:r>
          </a:p>
          <a:p>
            <a:r>
              <a:rPr lang="en-US" altLang="en-US"/>
              <a:t>Data is usually 256, 512, or 1024 bytes</a:t>
            </a:r>
          </a:p>
          <a:p>
            <a:r>
              <a:rPr lang="en-US" altLang="en-US"/>
              <a:t>ECC (Error Correcting Code) is used to detect &amp; correct minor errors in the data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D5FC20C-D0B9-514E-8657-369F1D5BDD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83EF014-A814-BE4B-AFC9-FF2504534F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4242092-1A7D-3348-9D0C-4839DD127A3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CF6542C8-40CA-6F41-8DD6-ABEDE1563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066" y="4340718"/>
            <a:ext cx="1259946" cy="58797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Preamble</a:t>
            </a:r>
          </a:p>
        </p:txBody>
      </p:sp>
      <p:sp>
        <p:nvSpPr>
          <p:cNvPr id="59399" name="Rectangle 7">
            <a:extLst>
              <a:ext uri="{FF2B5EF4-FFF2-40B4-BE49-F238E27FC236}">
                <a16:creationId xmlns:a16="http://schemas.microsoft.com/office/drawing/2014/main" id="{8C8E0423-3932-974E-838D-C9FBE08FE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012" y="4340718"/>
            <a:ext cx="5627758" cy="5879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59400" name="Rectangle 8">
            <a:extLst>
              <a:ext uri="{FF2B5EF4-FFF2-40B4-BE49-F238E27FC236}">
                <a16:creationId xmlns:a16="http://schemas.microsoft.com/office/drawing/2014/main" id="{30B6A3CF-909C-5945-B5EE-C20FAE8A0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2770" y="4340718"/>
            <a:ext cx="1427939" cy="5879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ECC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939FE-E967-4C4B-BD3C-95DECE045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040" y="5243568"/>
            <a:ext cx="3743797" cy="176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06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09A4A7E4-A7BD-E541-B072-DB13137B64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good disks go bad…</a:t>
            </a:r>
          </a:p>
        </p:txBody>
      </p:sp>
      <p:pic>
        <p:nvPicPr>
          <p:cNvPr id="71685" name="Picture 5" descr="5-29">
            <a:extLst>
              <a:ext uri="{FF2B5EF4-FFF2-40B4-BE49-F238E27FC236}">
                <a16:creationId xmlns:a16="http://schemas.microsoft.com/office/drawing/2014/main" id="{9879E858-3D7E-4340-A1E4-08C1D88BC8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4" y="3892640"/>
            <a:ext cx="9601200" cy="32512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E5427-8293-0949-B328-C508B2E87D4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BE0D0-DF8C-704C-8E14-1AC23E6AFE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84F79D4-0A61-BC49-9037-F1E8387285D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0A3D699D-BA7C-6640-B6A3-EDEF532F5A9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738188"/>
            <a:ext cx="8948738" cy="2646362"/>
          </a:xfrm>
        </p:spPr>
        <p:txBody>
          <a:bodyPr/>
          <a:lstStyle/>
          <a:p>
            <a:r>
              <a:rPr lang="en-US" altLang="en-US" sz="2646"/>
              <a:t>Disks have defects</a:t>
            </a:r>
          </a:p>
          <a:p>
            <a:pPr lvl="1"/>
            <a:r>
              <a:rPr lang="en-US" altLang="en-US" sz="2205"/>
              <a:t>In 3M+ sectors, this isn’t surprising!</a:t>
            </a:r>
          </a:p>
          <a:p>
            <a:r>
              <a:rPr lang="en-US" altLang="en-US" sz="2646"/>
              <a:t>ECC helps with errors, but sometimes this isn’t enough</a:t>
            </a:r>
          </a:p>
          <a:p>
            <a:r>
              <a:rPr lang="en-US" altLang="en-US" sz="2646"/>
              <a:t>Disks keep spare sectors (normally unused) and remap bad sectors into these spares</a:t>
            </a:r>
          </a:p>
          <a:p>
            <a:pPr lvl="1"/>
            <a:r>
              <a:rPr lang="en-US" altLang="en-US" sz="2205"/>
              <a:t>If there’s time, the whole track could be reordered…</a:t>
            </a:r>
          </a:p>
        </p:txBody>
      </p:sp>
    </p:spTree>
    <p:extLst>
      <p:ext uri="{BB962C8B-B14F-4D97-AF65-F5344CB8AC3E}">
        <p14:creationId xmlns:p14="http://schemas.microsoft.com/office/powerpoint/2010/main" val="2744154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13" name="Rectangle 9">
            <a:extLst>
              <a:ext uri="{FF2B5EF4-FFF2-40B4-BE49-F238E27FC236}">
                <a16:creationId xmlns:a16="http://schemas.microsoft.com/office/drawing/2014/main" id="{ED4B8D5A-5626-604D-BA59-879252A687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Unix Fast File System indexing scheme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3E725C-2EF9-EC40-8BF4-BE1FFDEA6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8" name="Footer Placeholder 2">
            <a:extLst>
              <a:ext uri="{FF2B5EF4-FFF2-40B4-BE49-F238E27FC236}">
                <a16:creationId xmlns:a16="http://schemas.microsoft.com/office/drawing/2014/main" id="{7061A4AF-E589-CE45-906D-CD192D8455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79" name="Slide Number Placeholder 3">
            <a:extLst>
              <a:ext uri="{FF2B5EF4-FFF2-40B4-BE49-F238E27FC236}">
                <a16:creationId xmlns:a16="http://schemas.microsoft.com/office/drawing/2014/main" id="{34F8F383-419E-1343-AC51-4C992D0F67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B9CC44AF-F125-8C43-ACF6-72584215F82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3941" name="Rectangle 37">
            <a:extLst>
              <a:ext uri="{FF2B5EF4-FFF2-40B4-BE49-F238E27FC236}">
                <a16:creationId xmlns:a16="http://schemas.microsoft.com/office/drawing/2014/main" id="{DAF2F0CD-E5CC-2C42-9F4A-072A1D6C1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047740"/>
            <a:ext cx="251989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60" name="Rectangle 56">
            <a:extLst>
              <a:ext uri="{FF2B5EF4-FFF2-40B4-BE49-F238E27FC236}">
                <a16:creationId xmlns:a16="http://schemas.microsoft.com/office/drawing/2014/main" id="{0E61836F-8C84-5948-BFDB-226522770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375768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1" name="Rectangle 57">
            <a:extLst>
              <a:ext uri="{FF2B5EF4-FFF2-40B4-BE49-F238E27FC236}">
                <a16:creationId xmlns:a16="http://schemas.microsoft.com/office/drawing/2014/main" id="{F284598C-DCDE-1841-A5EA-E3745B452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123779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2" name="Rectangle 58">
            <a:extLst>
              <a:ext uri="{FF2B5EF4-FFF2-40B4-BE49-F238E27FC236}">
                <a16:creationId xmlns:a16="http://schemas.microsoft.com/office/drawing/2014/main" id="{4CD99B70-6BE4-0349-BC9B-8A5DFEC96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71971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3" name="Rectangle 59">
            <a:extLst>
              <a:ext uri="{FF2B5EF4-FFF2-40B4-BE49-F238E27FC236}">
                <a16:creationId xmlns:a16="http://schemas.microsoft.com/office/drawing/2014/main" id="{A81A3836-70BF-544C-BA30-71A06B9D5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46772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4768E6BA-421C-B24A-BF90-34B03BB81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394783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7447DA1E-AA68-4E4A-A5D4-0095AA1F1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283815"/>
            <a:ext cx="1763924" cy="1007957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 pointers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529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529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529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08" name="Rectangle 4">
            <a:extLst>
              <a:ext uri="{FF2B5EF4-FFF2-40B4-BE49-F238E27FC236}">
                <a16:creationId xmlns:a16="http://schemas.microsoft.com/office/drawing/2014/main" id="{FE6C8E16-9559-EC48-BFD4-8C40754A7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5123779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09" name="Rectangle 5">
            <a:extLst>
              <a:ext uri="{FF2B5EF4-FFF2-40B4-BE49-F238E27FC236}">
                <a16:creationId xmlns:a16="http://schemas.microsoft.com/office/drawing/2014/main" id="{D9CEDE7C-24A0-5441-8B6B-B361CDADE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955786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0" name="Rectangle 6">
            <a:extLst>
              <a:ext uri="{FF2B5EF4-FFF2-40B4-BE49-F238E27FC236}">
                <a16:creationId xmlns:a16="http://schemas.microsoft.com/office/drawing/2014/main" id="{24009022-076F-494A-B389-F9933080C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787794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1" name="Rectangle 7">
            <a:extLst>
              <a:ext uri="{FF2B5EF4-FFF2-40B4-BE49-F238E27FC236}">
                <a16:creationId xmlns:a16="http://schemas.microsoft.com/office/drawing/2014/main" id="{A877DE85-92FC-AE46-8879-B3198E787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619801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2" name="Rectangle 8">
            <a:extLst>
              <a:ext uri="{FF2B5EF4-FFF2-40B4-BE49-F238E27FC236}">
                <a16:creationId xmlns:a16="http://schemas.microsoft.com/office/drawing/2014/main" id="{E8BD1E46-52A9-FE4C-8A6B-60003417A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451808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4" name="Text Box 10">
            <a:extLst>
              <a:ext uri="{FF2B5EF4-FFF2-40B4-BE49-F238E27FC236}">
                <a16:creationId xmlns:a16="http://schemas.microsoft.com/office/drawing/2014/main" id="{4AD6F39C-BDFA-1D41-B995-338F5851F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5692" y="6803707"/>
            <a:ext cx="626775" cy="435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7672" rIns="0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inode</a:t>
            </a:r>
          </a:p>
        </p:txBody>
      </p:sp>
      <p:sp>
        <p:nvSpPr>
          <p:cNvPr id="123915" name="Rectangle 11">
            <a:extLst>
              <a:ext uri="{FF2B5EF4-FFF2-40B4-BE49-F238E27FC236}">
                <a16:creationId xmlns:a16="http://schemas.microsoft.com/office/drawing/2014/main" id="{22422EA5-0C0A-1140-B317-33EBA2643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099909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6" name="Rectangle 12">
            <a:extLst>
              <a:ext uri="{FF2B5EF4-FFF2-40B4-BE49-F238E27FC236}">
                <a16:creationId xmlns:a16="http://schemas.microsoft.com/office/drawing/2014/main" id="{EEA78704-835C-574F-A2C7-75ECA051F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939873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7" name="Rectangle 13">
            <a:extLst>
              <a:ext uri="{FF2B5EF4-FFF2-40B4-BE49-F238E27FC236}">
                <a16:creationId xmlns:a16="http://schemas.microsoft.com/office/drawing/2014/main" id="{478962C1-FB07-A94A-A1DB-7A8A1DCD5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3359855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8" name="Rectangle 14">
            <a:extLst>
              <a:ext uri="{FF2B5EF4-FFF2-40B4-BE49-F238E27FC236}">
                <a16:creationId xmlns:a16="http://schemas.microsoft.com/office/drawing/2014/main" id="{0EB42A3F-F737-A842-8F95-D5A21259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4199819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9" name="Rectangle 15">
            <a:extLst>
              <a:ext uri="{FF2B5EF4-FFF2-40B4-BE49-F238E27FC236}">
                <a16:creationId xmlns:a16="http://schemas.microsoft.com/office/drawing/2014/main" id="{508703E3-0453-0041-BDD6-AFE6100BE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4619801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0" name="Rectangle 16">
            <a:extLst>
              <a:ext uri="{FF2B5EF4-FFF2-40B4-BE49-F238E27FC236}">
                <a16:creationId xmlns:a16="http://schemas.microsoft.com/office/drawing/2014/main" id="{ED47FAF5-AC20-0345-9F45-A2061BE54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5459765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1" name="Rectangle 17">
            <a:extLst>
              <a:ext uri="{FF2B5EF4-FFF2-40B4-BE49-F238E27FC236}">
                <a16:creationId xmlns:a16="http://schemas.microsoft.com/office/drawing/2014/main" id="{DDF3154E-B548-0B4C-80EB-07F8311DA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5879747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2" name="Rectangle 18">
            <a:extLst>
              <a:ext uri="{FF2B5EF4-FFF2-40B4-BE49-F238E27FC236}">
                <a16:creationId xmlns:a16="http://schemas.microsoft.com/office/drawing/2014/main" id="{8432BDCD-598A-744F-BE3B-F27AB5615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6719710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3" name="Text Box 19">
            <a:extLst>
              <a:ext uri="{FF2B5EF4-FFF2-40B4-BE49-F238E27FC236}">
                <a16:creationId xmlns:a16="http://schemas.microsoft.com/office/drawing/2014/main" id="{2C5D1FE2-A6B0-A24D-8A23-F3A53DB46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6157166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4" name="Text Box 20">
            <a:extLst>
              <a:ext uri="{FF2B5EF4-FFF2-40B4-BE49-F238E27FC236}">
                <a16:creationId xmlns:a16="http://schemas.microsoft.com/office/drawing/2014/main" id="{148E0F70-0485-6541-BA14-21A7EBB9D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4897220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5" name="Text Box 21">
            <a:extLst>
              <a:ext uri="{FF2B5EF4-FFF2-40B4-BE49-F238E27FC236}">
                <a16:creationId xmlns:a16="http://schemas.microsoft.com/office/drawing/2014/main" id="{3D480658-155A-534F-86E1-3F3FD10E9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3637274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6" name="Text Box 22">
            <a:extLst>
              <a:ext uri="{FF2B5EF4-FFF2-40B4-BE49-F238E27FC236}">
                <a16:creationId xmlns:a16="http://schemas.microsoft.com/office/drawing/2014/main" id="{0A7F8EEE-FA84-5B4E-83EF-4136DA051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2377328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7" name="Rectangle 23">
            <a:extLst>
              <a:ext uri="{FF2B5EF4-FFF2-40B4-BE49-F238E27FC236}">
                <a16:creationId xmlns:a16="http://schemas.microsoft.com/office/drawing/2014/main" id="{E0C6714D-AD4F-264D-B340-13AAA1A90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1679927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8" name="Rectangle 24">
            <a:extLst>
              <a:ext uri="{FF2B5EF4-FFF2-40B4-BE49-F238E27FC236}">
                <a16:creationId xmlns:a16="http://schemas.microsoft.com/office/drawing/2014/main" id="{F8CFA52C-973E-C34C-8226-28ADCD998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1679927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protection mode</a:t>
            </a:r>
          </a:p>
        </p:txBody>
      </p:sp>
      <p:sp>
        <p:nvSpPr>
          <p:cNvPr id="123929" name="Rectangle 25">
            <a:extLst>
              <a:ext uri="{FF2B5EF4-FFF2-40B4-BE49-F238E27FC236}">
                <a16:creationId xmlns:a16="http://schemas.microsoft.com/office/drawing/2014/main" id="{83240437-539C-D043-A84B-C4F1DC2D0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115659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 &amp; group</a:t>
            </a:r>
          </a:p>
        </p:txBody>
      </p:sp>
      <p:sp>
        <p:nvSpPr>
          <p:cNvPr id="123930" name="Rectangle 26">
            <a:extLst>
              <a:ext uri="{FF2B5EF4-FFF2-40B4-BE49-F238E27FC236}">
                <a16:creationId xmlns:a16="http://schemas.microsoft.com/office/drawing/2014/main" id="{0D3265CF-446B-D042-8B7C-B7A9EDB0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553140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timestamps</a:t>
            </a:r>
          </a:p>
        </p:txBody>
      </p:sp>
      <p:sp>
        <p:nvSpPr>
          <p:cNvPr id="123931" name="Rectangle 27">
            <a:extLst>
              <a:ext uri="{FF2B5EF4-FFF2-40B4-BE49-F238E27FC236}">
                <a16:creationId xmlns:a16="http://schemas.microsoft.com/office/drawing/2014/main" id="{0EAE62F8-F9E2-0447-904A-671173692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988871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size</a:t>
            </a:r>
          </a:p>
        </p:txBody>
      </p:sp>
      <p:sp>
        <p:nvSpPr>
          <p:cNvPr id="123932" name="Rectangle 28">
            <a:extLst>
              <a:ext uri="{FF2B5EF4-FFF2-40B4-BE49-F238E27FC236}">
                <a16:creationId xmlns:a16="http://schemas.microsoft.com/office/drawing/2014/main" id="{719D6EBB-2630-1D49-A2E4-33EC86849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426352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block count</a:t>
            </a:r>
          </a:p>
        </p:txBody>
      </p:sp>
      <p:sp>
        <p:nvSpPr>
          <p:cNvPr id="123933" name="Rectangle 29">
            <a:extLst>
              <a:ext uri="{FF2B5EF4-FFF2-40B4-BE49-F238E27FC236}">
                <a16:creationId xmlns:a16="http://schemas.microsoft.com/office/drawing/2014/main" id="{20447EC5-865A-EF4D-B5E3-35A78B34E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375768"/>
            <a:ext cx="2015913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single indirect</a:t>
            </a:r>
          </a:p>
        </p:txBody>
      </p:sp>
      <p:sp>
        <p:nvSpPr>
          <p:cNvPr id="123934" name="Rectangle 30">
            <a:extLst>
              <a:ext uri="{FF2B5EF4-FFF2-40B4-BE49-F238E27FC236}">
                <a16:creationId xmlns:a16="http://schemas.microsoft.com/office/drawing/2014/main" id="{3D9A2469-4181-D04E-BB83-716D63933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879747"/>
            <a:ext cx="1763924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double indirect</a:t>
            </a:r>
          </a:p>
        </p:txBody>
      </p:sp>
      <p:sp>
        <p:nvSpPr>
          <p:cNvPr id="123935" name="Rectangle 31">
            <a:extLst>
              <a:ext uri="{FF2B5EF4-FFF2-40B4-BE49-F238E27FC236}">
                <a16:creationId xmlns:a16="http://schemas.microsoft.com/office/drawing/2014/main" id="{CC779D0F-63FE-BB48-8AF8-D5E6D1FA3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383725"/>
            <a:ext cx="1763924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triple indirect</a:t>
            </a:r>
          </a:p>
        </p:txBody>
      </p:sp>
      <p:sp>
        <p:nvSpPr>
          <p:cNvPr id="123936" name="Rectangle 32">
            <a:extLst>
              <a:ext uri="{FF2B5EF4-FFF2-40B4-BE49-F238E27FC236}">
                <a16:creationId xmlns:a16="http://schemas.microsoft.com/office/drawing/2014/main" id="{B859AFF5-BC8D-D342-86E2-4B0069DE0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283815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23937" name="AutoShape 33">
            <a:extLst>
              <a:ext uri="{FF2B5EF4-FFF2-40B4-BE49-F238E27FC236}">
                <a16:creationId xmlns:a16="http://schemas.microsoft.com/office/drawing/2014/main" id="{6BD97FB8-F66F-8843-92C9-5F285F96727B}"/>
              </a:ext>
            </a:extLst>
          </p:cNvPr>
          <p:cNvCxnSpPr>
            <a:cxnSpLocks noChangeShapeType="1"/>
            <a:stCxn id="123936" idx="3"/>
            <a:endCxn id="123927" idx="1"/>
          </p:cNvCxnSpPr>
          <p:nvPr/>
        </p:nvCxnSpPr>
        <p:spPr bwMode="auto">
          <a:xfrm flipV="1">
            <a:off x="2772410" y="1847920"/>
            <a:ext cx="5879747" cy="251989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38" name="AutoShape 34">
            <a:extLst>
              <a:ext uri="{FF2B5EF4-FFF2-40B4-BE49-F238E27FC236}">
                <a16:creationId xmlns:a16="http://schemas.microsoft.com/office/drawing/2014/main" id="{747A8489-4ED8-6B4D-B440-71E1C527F9BF}"/>
              </a:ext>
            </a:extLst>
          </p:cNvPr>
          <p:cNvCxnSpPr>
            <a:cxnSpLocks noChangeShapeType="1"/>
            <a:stCxn id="123912" idx="3"/>
            <a:endCxn id="123915" idx="1"/>
          </p:cNvCxnSpPr>
          <p:nvPr/>
        </p:nvCxnSpPr>
        <p:spPr bwMode="auto">
          <a:xfrm flipV="1">
            <a:off x="2772410" y="2267902"/>
            <a:ext cx="5879747" cy="226790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39" name="AutoShape 35">
            <a:extLst>
              <a:ext uri="{FF2B5EF4-FFF2-40B4-BE49-F238E27FC236}">
                <a16:creationId xmlns:a16="http://schemas.microsoft.com/office/drawing/2014/main" id="{9A8BC8A4-364F-A947-913C-4492CCAF4F59}"/>
              </a:ext>
            </a:extLst>
          </p:cNvPr>
          <p:cNvCxnSpPr>
            <a:cxnSpLocks noChangeShapeType="1"/>
            <a:stCxn id="123908" idx="3"/>
            <a:endCxn id="123916" idx="1"/>
          </p:cNvCxnSpPr>
          <p:nvPr/>
        </p:nvCxnSpPr>
        <p:spPr bwMode="auto">
          <a:xfrm flipV="1">
            <a:off x="2772410" y="3107866"/>
            <a:ext cx="5879747" cy="209991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40" name="Rectangle 36">
            <a:extLst>
              <a:ext uri="{FF2B5EF4-FFF2-40B4-BE49-F238E27FC236}">
                <a16:creationId xmlns:a16="http://schemas.microsoft.com/office/drawing/2014/main" id="{A10645D1-6AC8-C946-9962-B9987C994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5879747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42" name="Rectangle 38">
            <a:extLst>
              <a:ext uri="{FF2B5EF4-FFF2-40B4-BE49-F238E27FC236}">
                <a16:creationId xmlns:a16="http://schemas.microsoft.com/office/drawing/2014/main" id="{2156ECA2-F64C-4141-9364-1EC844547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383725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43" name="Rectangle 39">
            <a:extLst>
              <a:ext uri="{FF2B5EF4-FFF2-40B4-BE49-F238E27FC236}">
                <a16:creationId xmlns:a16="http://schemas.microsoft.com/office/drawing/2014/main" id="{ADC8334A-9DA6-DA4B-AA54-2273DDB27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635714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44" name="Rectangle 40">
            <a:extLst>
              <a:ext uri="{FF2B5EF4-FFF2-40B4-BE49-F238E27FC236}">
                <a16:creationId xmlns:a16="http://schemas.microsoft.com/office/drawing/2014/main" id="{2E934F3A-350A-8E4A-9D67-DE5595D6D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3695841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45" name="Rectangle 41">
            <a:extLst>
              <a:ext uri="{FF2B5EF4-FFF2-40B4-BE49-F238E27FC236}">
                <a16:creationId xmlns:a16="http://schemas.microsoft.com/office/drawing/2014/main" id="{2F4CE25D-1B09-E442-945D-FBD7BD076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3443852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46" name="AutoShape 42">
            <a:extLst>
              <a:ext uri="{FF2B5EF4-FFF2-40B4-BE49-F238E27FC236}">
                <a16:creationId xmlns:a16="http://schemas.microsoft.com/office/drawing/2014/main" id="{A8681E4B-5016-7A4A-B41E-8A45FAFC7FB6}"/>
              </a:ext>
            </a:extLst>
          </p:cNvPr>
          <p:cNvCxnSpPr>
            <a:cxnSpLocks noChangeShapeType="1"/>
            <a:stCxn id="123945" idx="3"/>
            <a:endCxn id="123917" idx="1"/>
          </p:cNvCxnSpPr>
          <p:nvPr/>
        </p:nvCxnSpPr>
        <p:spPr bwMode="auto">
          <a:xfrm flipV="1">
            <a:off x="5208305" y="3527848"/>
            <a:ext cx="3443852" cy="4199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47" name="AutoShape 43">
            <a:extLst>
              <a:ext uri="{FF2B5EF4-FFF2-40B4-BE49-F238E27FC236}">
                <a16:creationId xmlns:a16="http://schemas.microsoft.com/office/drawing/2014/main" id="{2A39BC4E-0362-7342-A1F7-49390DB9C7B6}"/>
              </a:ext>
            </a:extLst>
          </p:cNvPr>
          <p:cNvCxnSpPr>
            <a:cxnSpLocks noChangeShapeType="1"/>
            <a:stCxn id="123906" idx="3"/>
            <a:endCxn id="123918" idx="1"/>
          </p:cNvCxnSpPr>
          <p:nvPr/>
        </p:nvCxnSpPr>
        <p:spPr bwMode="auto">
          <a:xfrm>
            <a:off x="5208305" y="4073825"/>
            <a:ext cx="3443852" cy="293987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48" name="AutoShape 44">
            <a:extLst>
              <a:ext uri="{FF2B5EF4-FFF2-40B4-BE49-F238E27FC236}">
                <a16:creationId xmlns:a16="http://schemas.microsoft.com/office/drawing/2014/main" id="{3E5B0290-44EF-444B-8809-E034527CC457}"/>
              </a:ext>
            </a:extLst>
          </p:cNvPr>
          <p:cNvCxnSpPr>
            <a:cxnSpLocks noChangeShapeType="1"/>
            <a:stCxn id="123933" idx="3"/>
            <a:endCxn id="123944" idx="1"/>
          </p:cNvCxnSpPr>
          <p:nvPr/>
        </p:nvCxnSpPr>
        <p:spPr bwMode="auto">
          <a:xfrm flipV="1">
            <a:off x="2772409" y="3821835"/>
            <a:ext cx="2099910" cy="176392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49" name="Rectangle 45">
            <a:extLst>
              <a:ext uri="{FF2B5EF4-FFF2-40B4-BE49-F238E27FC236}">
                <a16:creationId xmlns:a16="http://schemas.microsoft.com/office/drawing/2014/main" id="{167E32A7-88A5-B942-83B7-D34C83563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487179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0" name="Rectangle 46">
            <a:extLst>
              <a:ext uri="{FF2B5EF4-FFF2-40B4-BE49-F238E27FC236}">
                <a16:creationId xmlns:a16="http://schemas.microsoft.com/office/drawing/2014/main" id="{137EE675-4943-F84A-813D-48EC592EC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461980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1" name="Rectangle 47">
            <a:extLst>
              <a:ext uri="{FF2B5EF4-FFF2-40B4-BE49-F238E27FC236}">
                <a16:creationId xmlns:a16="http://schemas.microsoft.com/office/drawing/2014/main" id="{4356AB37-3E96-DA4D-8D63-A341DECFC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21573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2" name="Rectangle 48">
            <a:extLst>
              <a:ext uri="{FF2B5EF4-FFF2-40B4-BE49-F238E27FC236}">
                <a16:creationId xmlns:a16="http://schemas.microsoft.com/office/drawing/2014/main" id="{9274843A-3033-2047-B34D-E856151E3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963743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3" name="Rectangle 49">
            <a:extLst>
              <a:ext uri="{FF2B5EF4-FFF2-40B4-BE49-F238E27FC236}">
                <a16:creationId xmlns:a16="http://schemas.microsoft.com/office/drawing/2014/main" id="{7D9BEA78-DF1F-D14D-86E0-EEC291EAB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4703797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4" name="Rectangle 50">
            <a:extLst>
              <a:ext uri="{FF2B5EF4-FFF2-40B4-BE49-F238E27FC236}">
                <a16:creationId xmlns:a16="http://schemas.microsoft.com/office/drawing/2014/main" id="{E9E3AC74-0932-AD45-8507-1D92F4CA9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4451808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5" name="Rectangle 51">
            <a:extLst>
              <a:ext uri="{FF2B5EF4-FFF2-40B4-BE49-F238E27FC236}">
                <a16:creationId xmlns:a16="http://schemas.microsoft.com/office/drawing/2014/main" id="{F34B17FF-0BFC-0242-8AEC-9D527F788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5459765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6" name="Rectangle 52">
            <a:extLst>
              <a:ext uri="{FF2B5EF4-FFF2-40B4-BE49-F238E27FC236}">
                <a16:creationId xmlns:a16="http://schemas.microsoft.com/office/drawing/2014/main" id="{ED2A9F36-05B1-DD48-95E7-AE2AED6C7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5207776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57" name="AutoShape 53">
            <a:extLst>
              <a:ext uri="{FF2B5EF4-FFF2-40B4-BE49-F238E27FC236}">
                <a16:creationId xmlns:a16="http://schemas.microsoft.com/office/drawing/2014/main" id="{06459312-979E-1A40-BB0F-06CFA1C99E0B}"/>
              </a:ext>
            </a:extLst>
          </p:cNvPr>
          <p:cNvCxnSpPr>
            <a:cxnSpLocks noChangeShapeType="1"/>
            <a:stCxn id="123940" idx="3"/>
            <a:endCxn id="123950" idx="1"/>
          </p:cNvCxnSpPr>
          <p:nvPr/>
        </p:nvCxnSpPr>
        <p:spPr bwMode="auto">
          <a:xfrm flipV="1">
            <a:off x="2772409" y="4745795"/>
            <a:ext cx="2099910" cy="121794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58" name="AutoShape 54">
            <a:extLst>
              <a:ext uri="{FF2B5EF4-FFF2-40B4-BE49-F238E27FC236}">
                <a16:creationId xmlns:a16="http://schemas.microsoft.com/office/drawing/2014/main" id="{4B30B651-8D6E-0841-B1DB-F047DB1EAA26}"/>
              </a:ext>
            </a:extLst>
          </p:cNvPr>
          <p:cNvCxnSpPr>
            <a:cxnSpLocks noChangeShapeType="1"/>
            <a:stCxn id="123942" idx="3"/>
            <a:endCxn id="123952" idx="1"/>
          </p:cNvCxnSpPr>
          <p:nvPr/>
        </p:nvCxnSpPr>
        <p:spPr bwMode="auto">
          <a:xfrm flipV="1">
            <a:off x="2772409" y="6089738"/>
            <a:ext cx="2099910" cy="37798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4" name="AutoShape 60">
            <a:extLst>
              <a:ext uri="{FF2B5EF4-FFF2-40B4-BE49-F238E27FC236}">
                <a16:creationId xmlns:a16="http://schemas.microsoft.com/office/drawing/2014/main" id="{667C31B2-F6B0-0440-89D3-84384A6B0F55}"/>
              </a:ext>
            </a:extLst>
          </p:cNvPr>
          <p:cNvCxnSpPr>
            <a:cxnSpLocks noChangeShapeType="1"/>
            <a:stCxn id="123950" idx="3"/>
            <a:endCxn id="123954" idx="1"/>
          </p:cNvCxnSpPr>
          <p:nvPr/>
        </p:nvCxnSpPr>
        <p:spPr bwMode="auto">
          <a:xfrm flipV="1">
            <a:off x="5208305" y="4577803"/>
            <a:ext cx="839964" cy="1679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5" name="AutoShape 61">
            <a:extLst>
              <a:ext uri="{FF2B5EF4-FFF2-40B4-BE49-F238E27FC236}">
                <a16:creationId xmlns:a16="http://schemas.microsoft.com/office/drawing/2014/main" id="{D7AC5729-69E1-5A49-BB9A-77A9E88BE62F}"/>
              </a:ext>
            </a:extLst>
          </p:cNvPr>
          <p:cNvCxnSpPr>
            <a:cxnSpLocks noChangeShapeType="1"/>
            <a:stCxn id="123961" idx="3"/>
            <a:endCxn id="123956" idx="1"/>
          </p:cNvCxnSpPr>
          <p:nvPr/>
        </p:nvCxnSpPr>
        <p:spPr bwMode="auto">
          <a:xfrm>
            <a:off x="5208305" y="5249774"/>
            <a:ext cx="839964" cy="83996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6" name="AutoShape 62">
            <a:extLst>
              <a:ext uri="{FF2B5EF4-FFF2-40B4-BE49-F238E27FC236}">
                <a16:creationId xmlns:a16="http://schemas.microsoft.com/office/drawing/2014/main" id="{F727E237-CEF4-7546-B828-223FD533FFA8}"/>
              </a:ext>
            </a:extLst>
          </p:cNvPr>
          <p:cNvCxnSpPr>
            <a:cxnSpLocks noChangeShapeType="1"/>
            <a:stCxn id="123954" idx="3"/>
            <a:endCxn id="123919" idx="1"/>
          </p:cNvCxnSpPr>
          <p:nvPr/>
        </p:nvCxnSpPr>
        <p:spPr bwMode="auto">
          <a:xfrm>
            <a:off x="6384254" y="4577803"/>
            <a:ext cx="2267903" cy="20999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7" name="AutoShape 63">
            <a:extLst>
              <a:ext uri="{FF2B5EF4-FFF2-40B4-BE49-F238E27FC236}">
                <a16:creationId xmlns:a16="http://schemas.microsoft.com/office/drawing/2014/main" id="{684941D4-A5A3-624B-A4EF-BF24F85D69E1}"/>
              </a:ext>
            </a:extLst>
          </p:cNvPr>
          <p:cNvCxnSpPr>
            <a:cxnSpLocks noChangeShapeType="1"/>
            <a:stCxn id="123955" idx="3"/>
            <a:endCxn id="123920" idx="1"/>
          </p:cNvCxnSpPr>
          <p:nvPr/>
        </p:nvCxnSpPr>
        <p:spPr bwMode="auto">
          <a:xfrm>
            <a:off x="6384254" y="5585759"/>
            <a:ext cx="2267903" cy="4199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68" name="Rectangle 64">
            <a:extLst>
              <a:ext uri="{FF2B5EF4-FFF2-40B4-BE49-F238E27FC236}">
                <a16:creationId xmlns:a16="http://schemas.microsoft.com/office/drawing/2014/main" id="{1BF9108A-35ED-CA4A-ABB8-4F63E4BF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04774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9" name="Rectangle 65">
            <a:extLst>
              <a:ext uri="{FF2B5EF4-FFF2-40B4-BE49-F238E27FC236}">
                <a16:creationId xmlns:a16="http://schemas.microsoft.com/office/drawing/2014/main" id="{C9CD83AB-F397-3641-9860-D23A33F11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579575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0" name="Rectangle 66">
            <a:extLst>
              <a:ext uri="{FF2B5EF4-FFF2-40B4-BE49-F238E27FC236}">
                <a16:creationId xmlns:a16="http://schemas.microsoft.com/office/drawing/2014/main" id="{8AFA8837-07B2-694E-AE67-164BA4DB4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71971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1" name="Rectangle 67">
            <a:extLst>
              <a:ext uri="{FF2B5EF4-FFF2-40B4-BE49-F238E27FC236}">
                <a16:creationId xmlns:a16="http://schemas.microsoft.com/office/drawing/2014/main" id="{D1838903-95D7-3F40-9CAE-7C3F716B6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46772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73" name="AutoShape 69">
            <a:extLst>
              <a:ext uri="{FF2B5EF4-FFF2-40B4-BE49-F238E27FC236}">
                <a16:creationId xmlns:a16="http://schemas.microsoft.com/office/drawing/2014/main" id="{0731D9ED-BC4C-3E48-9D23-5F60982378DC}"/>
              </a:ext>
            </a:extLst>
          </p:cNvPr>
          <p:cNvCxnSpPr>
            <a:cxnSpLocks noChangeShapeType="1"/>
            <a:stCxn id="123962" idx="3"/>
            <a:endCxn id="123971" idx="1"/>
          </p:cNvCxnSpPr>
          <p:nvPr/>
        </p:nvCxnSpPr>
        <p:spPr bwMode="auto">
          <a:xfrm flipV="1">
            <a:off x="5208305" y="6593716"/>
            <a:ext cx="839964" cy="25198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74" name="AutoShape 70">
            <a:extLst>
              <a:ext uri="{FF2B5EF4-FFF2-40B4-BE49-F238E27FC236}">
                <a16:creationId xmlns:a16="http://schemas.microsoft.com/office/drawing/2014/main" id="{0C47D378-FE5E-7F42-BC89-DA4917BDACEE}"/>
              </a:ext>
            </a:extLst>
          </p:cNvPr>
          <p:cNvCxnSpPr>
            <a:cxnSpLocks noChangeShapeType="1"/>
            <a:stCxn id="123952" idx="3"/>
            <a:endCxn id="123969" idx="1"/>
          </p:cNvCxnSpPr>
          <p:nvPr/>
        </p:nvCxnSpPr>
        <p:spPr bwMode="auto">
          <a:xfrm flipV="1">
            <a:off x="5208305" y="5921745"/>
            <a:ext cx="839964" cy="1679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75" name="Rectangle 71">
            <a:extLst>
              <a:ext uri="{FF2B5EF4-FFF2-40B4-BE49-F238E27FC236}">
                <a16:creationId xmlns:a16="http://schemas.microsoft.com/office/drawing/2014/main" id="{F8501AD5-2D60-DE4D-BEBA-EC436075D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04774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6" name="Rectangle 72">
            <a:extLst>
              <a:ext uri="{FF2B5EF4-FFF2-40B4-BE49-F238E27FC236}">
                <a16:creationId xmlns:a16="http://schemas.microsoft.com/office/drawing/2014/main" id="{EA6D0281-21CE-9642-864A-562814E41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579575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7" name="Rectangle 73">
            <a:extLst>
              <a:ext uri="{FF2B5EF4-FFF2-40B4-BE49-F238E27FC236}">
                <a16:creationId xmlns:a16="http://schemas.microsoft.com/office/drawing/2014/main" id="{8BEC1502-6F06-534E-A50D-33B9B6A93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803707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8" name="Rectangle 74">
            <a:extLst>
              <a:ext uri="{FF2B5EF4-FFF2-40B4-BE49-F238E27FC236}">
                <a16:creationId xmlns:a16="http://schemas.microsoft.com/office/drawing/2014/main" id="{AF576946-A936-8943-96EA-BA6E9BB89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551718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79" name="AutoShape 75">
            <a:extLst>
              <a:ext uri="{FF2B5EF4-FFF2-40B4-BE49-F238E27FC236}">
                <a16:creationId xmlns:a16="http://schemas.microsoft.com/office/drawing/2014/main" id="{E988CBE9-8538-0644-8EB8-B9929D7B6442}"/>
              </a:ext>
            </a:extLst>
          </p:cNvPr>
          <p:cNvCxnSpPr>
            <a:cxnSpLocks noChangeShapeType="1"/>
            <a:stCxn id="123969" idx="3"/>
            <a:endCxn id="123976" idx="1"/>
          </p:cNvCxnSpPr>
          <p:nvPr/>
        </p:nvCxnSpPr>
        <p:spPr bwMode="auto">
          <a:xfrm>
            <a:off x="6384254" y="5921745"/>
            <a:ext cx="92396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0" name="AutoShape 76">
            <a:extLst>
              <a:ext uri="{FF2B5EF4-FFF2-40B4-BE49-F238E27FC236}">
                <a16:creationId xmlns:a16="http://schemas.microsoft.com/office/drawing/2014/main" id="{201E45A6-7AEA-384C-BF10-330B2485313B}"/>
              </a:ext>
            </a:extLst>
          </p:cNvPr>
          <p:cNvCxnSpPr>
            <a:cxnSpLocks noChangeShapeType="1"/>
            <a:stCxn id="123970" idx="3"/>
            <a:endCxn id="123978" idx="1"/>
          </p:cNvCxnSpPr>
          <p:nvPr/>
        </p:nvCxnSpPr>
        <p:spPr bwMode="auto">
          <a:xfrm flipV="1">
            <a:off x="6384254" y="6677712"/>
            <a:ext cx="923960" cy="1679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1" name="AutoShape 77">
            <a:extLst>
              <a:ext uri="{FF2B5EF4-FFF2-40B4-BE49-F238E27FC236}">
                <a16:creationId xmlns:a16="http://schemas.microsoft.com/office/drawing/2014/main" id="{698F6443-0EC9-314B-BD93-98AC6EB397DD}"/>
              </a:ext>
            </a:extLst>
          </p:cNvPr>
          <p:cNvCxnSpPr>
            <a:cxnSpLocks noChangeShapeType="1"/>
            <a:stCxn id="123975" idx="3"/>
            <a:endCxn id="123921" idx="1"/>
          </p:cNvCxnSpPr>
          <p:nvPr/>
        </p:nvCxnSpPr>
        <p:spPr bwMode="auto">
          <a:xfrm flipV="1">
            <a:off x="7644200" y="6047739"/>
            <a:ext cx="1007957" cy="125995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2" name="AutoShape 78">
            <a:extLst>
              <a:ext uri="{FF2B5EF4-FFF2-40B4-BE49-F238E27FC236}">
                <a16:creationId xmlns:a16="http://schemas.microsoft.com/office/drawing/2014/main" id="{3DB69357-D03E-184F-8465-7BF65159ED2B}"/>
              </a:ext>
            </a:extLst>
          </p:cNvPr>
          <p:cNvCxnSpPr>
            <a:cxnSpLocks noChangeShapeType="1"/>
            <a:stCxn id="123977" idx="3"/>
            <a:endCxn id="123922" idx="1"/>
          </p:cNvCxnSpPr>
          <p:nvPr/>
        </p:nvCxnSpPr>
        <p:spPr bwMode="auto">
          <a:xfrm flipV="1">
            <a:off x="7644200" y="6887703"/>
            <a:ext cx="1007957" cy="4199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83" name="Rectangle 79">
            <a:extLst>
              <a:ext uri="{FF2B5EF4-FFF2-40B4-BE49-F238E27FC236}">
                <a16:creationId xmlns:a16="http://schemas.microsoft.com/office/drawing/2014/main" id="{0BF84435-1DC0-5640-91A0-6C509631F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863833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link count</a:t>
            </a:r>
          </a:p>
        </p:txBody>
      </p:sp>
    </p:spTree>
    <p:extLst>
      <p:ext uri="{BB962C8B-B14F-4D97-AF65-F5344CB8AC3E}">
        <p14:creationId xmlns:p14="http://schemas.microsoft.com/office/powerpoint/2010/main" val="1901348275"/>
      </p:ext>
    </p:extLst>
  </p:cSld>
  <p:clrMapOvr>
    <a:masterClrMapping/>
  </p:clrMapOvr>
  <p:transition>
    <p:dissolve/>
    <p:sndAc>
      <p:stSnd>
        <p:snd r:embed="rId2" name="Slide Projector"/>
      </p:stSnd>
    </p:sndAc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34C935F7-1A20-1F46-AE93-901D501588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RAIDs, RAIDs, and more RAIDs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56621-1781-F744-811B-7FE263A51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1" name="Footer Placeholder 2">
            <a:extLst>
              <a:ext uri="{FF2B5EF4-FFF2-40B4-BE49-F238E27FC236}">
                <a16:creationId xmlns:a16="http://schemas.microsoft.com/office/drawing/2014/main" id="{8123B85F-39DB-7448-8FF8-7A346A38BB6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2" name="Slide Number Placeholder 3">
            <a:extLst>
              <a:ext uri="{FF2B5EF4-FFF2-40B4-BE49-F238E27FC236}">
                <a16:creationId xmlns:a16="http://schemas.microsoft.com/office/drawing/2014/main" id="{AE17F9F1-0D10-0F42-A92D-FF51605879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7389BE5-7A30-8243-8B50-40B60DE2818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52" name="AutoShape 56">
            <a:extLst>
              <a:ext uri="{FF2B5EF4-FFF2-40B4-BE49-F238E27FC236}">
                <a16:creationId xmlns:a16="http://schemas.microsoft.com/office/drawing/2014/main" id="{41B306DB-B5BE-F94F-B88C-40C6E38C1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6" name="AutoShape 60">
            <a:extLst>
              <a:ext uri="{FF2B5EF4-FFF2-40B4-BE49-F238E27FC236}">
                <a16:creationId xmlns:a16="http://schemas.microsoft.com/office/drawing/2014/main" id="{DABF2C8A-EAA9-5347-9E84-F650C384B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8" name="AutoShape 62" descr="Wide upward diagonal">
            <a:extLst>
              <a:ext uri="{FF2B5EF4-FFF2-40B4-BE49-F238E27FC236}">
                <a16:creationId xmlns:a16="http://schemas.microsoft.com/office/drawing/2014/main" id="{FAE69BDE-3619-F844-82E6-A274738C0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6383725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2" name="AutoShape 6">
            <a:extLst>
              <a:ext uri="{FF2B5EF4-FFF2-40B4-BE49-F238E27FC236}">
                <a16:creationId xmlns:a16="http://schemas.microsoft.com/office/drawing/2014/main" id="{8270ACAA-9544-2C4D-B431-60E142367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1" name="AutoShape 5">
            <a:extLst>
              <a:ext uri="{FF2B5EF4-FFF2-40B4-BE49-F238E27FC236}">
                <a16:creationId xmlns:a16="http://schemas.microsoft.com/office/drawing/2014/main" id="{1DFD07B3-47A4-6B45-A1FD-80ABA21A9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0" name="AutoShape 4">
            <a:extLst>
              <a:ext uri="{FF2B5EF4-FFF2-40B4-BE49-F238E27FC236}">
                <a16:creationId xmlns:a16="http://schemas.microsoft.com/office/drawing/2014/main" id="{2E67DD2E-6FAA-8340-87C9-2A695C033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</a:t>
            </a:r>
          </a:p>
        </p:txBody>
      </p:sp>
      <p:sp>
        <p:nvSpPr>
          <p:cNvPr id="55303" name="AutoShape 7">
            <a:extLst>
              <a:ext uri="{FF2B5EF4-FFF2-40B4-BE49-F238E27FC236}">
                <a16:creationId xmlns:a16="http://schemas.microsoft.com/office/drawing/2014/main" id="{0F5C80F8-BF16-DF4C-81DD-092D35B75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4" name="AutoShape 8">
            <a:extLst>
              <a:ext uri="{FF2B5EF4-FFF2-40B4-BE49-F238E27FC236}">
                <a16:creationId xmlns:a16="http://schemas.microsoft.com/office/drawing/2014/main" id="{F143E7CF-B0B8-E648-AAD7-ABBF486CB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5" name="AutoShape 9">
            <a:extLst>
              <a:ext uri="{FF2B5EF4-FFF2-40B4-BE49-F238E27FC236}">
                <a16:creationId xmlns:a16="http://schemas.microsoft.com/office/drawing/2014/main" id="{5D60774E-553E-2248-B75C-747DA2D86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</a:t>
            </a:r>
          </a:p>
        </p:txBody>
      </p:sp>
      <p:sp>
        <p:nvSpPr>
          <p:cNvPr id="55306" name="AutoShape 10">
            <a:extLst>
              <a:ext uri="{FF2B5EF4-FFF2-40B4-BE49-F238E27FC236}">
                <a16:creationId xmlns:a16="http://schemas.microsoft.com/office/drawing/2014/main" id="{A2AF8D63-1605-8C47-8F47-122DE3C52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7" name="AutoShape 11">
            <a:extLst>
              <a:ext uri="{FF2B5EF4-FFF2-40B4-BE49-F238E27FC236}">
                <a16:creationId xmlns:a16="http://schemas.microsoft.com/office/drawing/2014/main" id="{054FB10A-D6DD-2549-82F2-BF1125DC8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8" name="AutoShape 12">
            <a:extLst>
              <a:ext uri="{FF2B5EF4-FFF2-40B4-BE49-F238E27FC236}">
                <a16:creationId xmlns:a16="http://schemas.microsoft.com/office/drawing/2014/main" id="{F892DF20-0B93-984F-B94F-658928314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9" name="AutoShape 13">
            <a:extLst>
              <a:ext uri="{FF2B5EF4-FFF2-40B4-BE49-F238E27FC236}">
                <a16:creationId xmlns:a16="http://schemas.microsoft.com/office/drawing/2014/main" id="{0B8E5095-70C8-844F-B4E3-A8CBD4344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0" name="AutoShape 14">
            <a:extLst>
              <a:ext uri="{FF2B5EF4-FFF2-40B4-BE49-F238E27FC236}">
                <a16:creationId xmlns:a16="http://schemas.microsoft.com/office/drawing/2014/main" id="{7CE55714-55FB-D948-9C33-679705295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1" name="AutoShape 15">
            <a:extLst>
              <a:ext uri="{FF2B5EF4-FFF2-40B4-BE49-F238E27FC236}">
                <a16:creationId xmlns:a16="http://schemas.microsoft.com/office/drawing/2014/main" id="{F491614B-2306-5649-AD65-9AD553845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2" name="AutoShape 16">
            <a:extLst>
              <a:ext uri="{FF2B5EF4-FFF2-40B4-BE49-F238E27FC236}">
                <a16:creationId xmlns:a16="http://schemas.microsoft.com/office/drawing/2014/main" id="{40C3470E-E335-334A-BB34-80E622648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04" y="1763924"/>
            <a:ext cx="4367812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3" name="Text Box 17">
            <a:extLst>
              <a:ext uri="{FF2B5EF4-FFF2-40B4-BE49-F238E27FC236}">
                <a16:creationId xmlns:a16="http://schemas.microsoft.com/office/drawing/2014/main" id="{64635175-22CD-C249-9E92-9C117BECC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2247" y="1511935"/>
            <a:ext cx="85953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Stripe</a:t>
            </a:r>
          </a:p>
        </p:txBody>
      </p:sp>
      <p:cxnSp>
        <p:nvCxnSpPr>
          <p:cNvPr id="55314" name="AutoShape 18">
            <a:extLst>
              <a:ext uri="{FF2B5EF4-FFF2-40B4-BE49-F238E27FC236}">
                <a16:creationId xmlns:a16="http://schemas.microsoft.com/office/drawing/2014/main" id="{FE29C055-3E3B-C54E-81A6-D0ECD2F89659}"/>
              </a:ext>
            </a:extLst>
          </p:cNvPr>
          <p:cNvCxnSpPr>
            <a:cxnSpLocks noChangeShapeType="1"/>
            <a:stCxn id="55313" idx="1"/>
            <a:endCxn id="55312" idx="3"/>
          </p:cNvCxnSpPr>
          <p:nvPr/>
        </p:nvCxnSpPr>
        <p:spPr bwMode="auto">
          <a:xfrm rot="10800000" flipV="1">
            <a:off x="4956317" y="1727763"/>
            <a:ext cx="1595931" cy="24615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17" name="Text Box 21">
            <a:extLst>
              <a:ext uri="{FF2B5EF4-FFF2-40B4-BE49-F238E27FC236}">
                <a16:creationId xmlns:a16="http://schemas.microsoft.com/office/drawing/2014/main" id="{58102F29-4F7F-CC48-B6B4-C214493F9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4" y="2015913"/>
            <a:ext cx="4219938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0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</a:t>
            </a:r>
            <a:r>
              <a:rPr kumimoji="0" lang="en-US" altLang="en-US" sz="1984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edundant </a:t>
            </a:r>
            <a:r>
              <a:rPr kumimoji="0" lang="en-US" altLang="en-US" sz="1984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rray of </a:t>
            </a:r>
            <a:r>
              <a:rPr kumimoji="0" lang="en-US" altLang="en-US" sz="1984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nexpensive </a:t>
            </a:r>
            <a:r>
              <a:rPr kumimoji="0" lang="en-US" altLang="en-US" sz="1984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isks</a:t>
            </a:r>
          </a:p>
        </p:txBody>
      </p:sp>
      <p:sp>
        <p:nvSpPr>
          <p:cNvPr id="55318" name="AutoShape 22">
            <a:extLst>
              <a:ext uri="{FF2B5EF4-FFF2-40B4-BE49-F238E27FC236}">
                <a16:creationId xmlns:a16="http://schemas.microsoft.com/office/drawing/2014/main" id="{3D6F7456-9DFD-7846-96EC-92B1F6852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779837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9" name="AutoShape 23">
            <a:extLst>
              <a:ext uri="{FF2B5EF4-FFF2-40B4-BE49-F238E27FC236}">
                <a16:creationId xmlns:a16="http://schemas.microsoft.com/office/drawing/2014/main" id="{93FD31BA-AB72-5043-8B9E-E1E36C8DA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443851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0" name="AutoShape 24">
            <a:extLst>
              <a:ext uri="{FF2B5EF4-FFF2-40B4-BE49-F238E27FC236}">
                <a16:creationId xmlns:a16="http://schemas.microsoft.com/office/drawing/2014/main" id="{BDB16717-96AC-E44C-A925-E890623D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107866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1" name="AutoShape 25">
            <a:extLst>
              <a:ext uri="{FF2B5EF4-FFF2-40B4-BE49-F238E27FC236}">
                <a16:creationId xmlns:a16="http://schemas.microsoft.com/office/drawing/2014/main" id="{A3A02347-E791-B746-853F-CDA362FD2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779837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2" name="AutoShape 26">
            <a:extLst>
              <a:ext uri="{FF2B5EF4-FFF2-40B4-BE49-F238E27FC236}">
                <a16:creationId xmlns:a16="http://schemas.microsoft.com/office/drawing/2014/main" id="{2A7EEDAE-18EA-B54D-A054-2E9A39F47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443851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3" name="AutoShape 27">
            <a:extLst>
              <a:ext uri="{FF2B5EF4-FFF2-40B4-BE49-F238E27FC236}">
                <a16:creationId xmlns:a16="http://schemas.microsoft.com/office/drawing/2014/main" id="{F7F34B46-3E11-614B-983A-4E92960A2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107866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4" name="AutoShape 28" descr="Wide upward diagonal">
            <a:extLst>
              <a:ext uri="{FF2B5EF4-FFF2-40B4-BE49-F238E27FC236}">
                <a16:creationId xmlns:a16="http://schemas.microsoft.com/office/drawing/2014/main" id="{45D328B1-5B24-AB4F-B0B4-EA17BD0F0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77983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5" name="AutoShape 29" descr="Wide upward diagonal">
            <a:extLst>
              <a:ext uri="{FF2B5EF4-FFF2-40B4-BE49-F238E27FC236}">
                <a16:creationId xmlns:a16="http://schemas.microsoft.com/office/drawing/2014/main" id="{E687FBAA-F182-894A-B424-A5E64C706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443851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6" name="AutoShape 30" descr="Wide upward diagonal">
            <a:extLst>
              <a:ext uri="{FF2B5EF4-FFF2-40B4-BE49-F238E27FC236}">
                <a16:creationId xmlns:a16="http://schemas.microsoft.com/office/drawing/2014/main" id="{1A5F7F96-0CEF-EA4B-ADE1-6C63D1285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107866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7" name="AutoShape 31" descr="Wide upward diagonal">
            <a:extLst>
              <a:ext uri="{FF2B5EF4-FFF2-40B4-BE49-F238E27FC236}">
                <a16:creationId xmlns:a16="http://schemas.microsoft.com/office/drawing/2014/main" id="{A9E1D29F-AADD-B24F-A900-1D364C520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77983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8" name="AutoShape 32" descr="Wide upward diagonal">
            <a:extLst>
              <a:ext uri="{FF2B5EF4-FFF2-40B4-BE49-F238E27FC236}">
                <a16:creationId xmlns:a16="http://schemas.microsoft.com/office/drawing/2014/main" id="{1E86A9DF-747A-F642-AEAC-0D8A27FE0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443851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9" name="AutoShape 33" descr="Wide upward diagonal">
            <a:extLst>
              <a:ext uri="{FF2B5EF4-FFF2-40B4-BE49-F238E27FC236}">
                <a16:creationId xmlns:a16="http://schemas.microsoft.com/office/drawing/2014/main" id="{F2962F9E-01A1-014F-AC5D-DF1D7E99A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107866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0" name="AutoShape 34">
            <a:extLst>
              <a:ext uri="{FF2B5EF4-FFF2-40B4-BE49-F238E27FC236}">
                <a16:creationId xmlns:a16="http://schemas.microsoft.com/office/drawing/2014/main" id="{A4E0EF59-7E97-8949-A436-B35F50156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3107866"/>
            <a:ext cx="923960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1" name="AutoShape 35">
            <a:extLst>
              <a:ext uri="{FF2B5EF4-FFF2-40B4-BE49-F238E27FC236}">
                <a16:creationId xmlns:a16="http://schemas.microsoft.com/office/drawing/2014/main" id="{C8A668BC-5DBB-4349-B6FE-C74F63F8B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406" y="3107866"/>
            <a:ext cx="923960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55332" name="AutoShape 36">
            <a:extLst>
              <a:ext uri="{FF2B5EF4-FFF2-40B4-BE49-F238E27FC236}">
                <a16:creationId xmlns:a16="http://schemas.microsoft.com/office/drawing/2014/main" id="{41C5B176-924D-A64F-AB70-4BFD73B27A1A}"/>
              </a:ext>
            </a:extLst>
          </p:cNvPr>
          <p:cNvCxnSpPr>
            <a:cxnSpLocks noChangeShapeType="1"/>
            <a:stCxn id="55330" idx="0"/>
            <a:endCxn id="55326" idx="1"/>
          </p:cNvCxnSpPr>
          <p:nvPr/>
        </p:nvCxnSpPr>
        <p:spPr bwMode="auto">
          <a:xfrm rot="5400000" flipV="1">
            <a:off x="2221183" y="2010664"/>
            <a:ext cx="10500" cy="2183906"/>
          </a:xfrm>
          <a:prstGeom prst="curvedConnector3">
            <a:avLst>
              <a:gd name="adj1" fmla="val -1300005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33" name="Text Box 37">
            <a:extLst>
              <a:ext uri="{FF2B5EF4-FFF2-40B4-BE49-F238E27FC236}">
                <a16:creationId xmlns:a16="http://schemas.microsoft.com/office/drawing/2014/main" id="{5C12E336-A2AA-8140-AA02-956EECF9C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5" y="3275859"/>
            <a:ext cx="1983235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1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(Mirrored copies)</a:t>
            </a:r>
          </a:p>
        </p:txBody>
      </p:sp>
      <p:sp>
        <p:nvSpPr>
          <p:cNvPr id="55334" name="AutoShape 38">
            <a:extLst>
              <a:ext uri="{FF2B5EF4-FFF2-40B4-BE49-F238E27FC236}">
                <a16:creationId xmlns:a16="http://schemas.microsoft.com/office/drawing/2014/main" id="{095E3549-1EDE-D147-BDB8-54182A471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5" name="AutoShape 39">
            <a:extLst>
              <a:ext uri="{FF2B5EF4-FFF2-40B4-BE49-F238E27FC236}">
                <a16:creationId xmlns:a16="http://schemas.microsoft.com/office/drawing/2014/main" id="{88741AC3-A186-3D4C-95A0-777BCA6F6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6" name="AutoShape 40">
            <a:extLst>
              <a:ext uri="{FF2B5EF4-FFF2-40B4-BE49-F238E27FC236}">
                <a16:creationId xmlns:a16="http://schemas.microsoft.com/office/drawing/2014/main" id="{D0F965EE-0735-6C49-A985-6485D3CBF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7" name="AutoShape 41">
            <a:extLst>
              <a:ext uri="{FF2B5EF4-FFF2-40B4-BE49-F238E27FC236}">
                <a16:creationId xmlns:a16="http://schemas.microsoft.com/office/drawing/2014/main" id="{94C466DB-568F-D544-B5FE-839F2EEB0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8" name="AutoShape 42">
            <a:extLst>
              <a:ext uri="{FF2B5EF4-FFF2-40B4-BE49-F238E27FC236}">
                <a16:creationId xmlns:a16="http://schemas.microsoft.com/office/drawing/2014/main" id="{C3994742-8B95-0445-ACEE-36049FBDD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9" name="AutoShape 43">
            <a:extLst>
              <a:ext uri="{FF2B5EF4-FFF2-40B4-BE49-F238E27FC236}">
                <a16:creationId xmlns:a16="http://schemas.microsoft.com/office/drawing/2014/main" id="{6508A048-3892-4341-BA1F-5F96462C2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0" name="AutoShape 44">
            <a:extLst>
              <a:ext uri="{FF2B5EF4-FFF2-40B4-BE49-F238E27FC236}">
                <a16:creationId xmlns:a16="http://schemas.microsoft.com/office/drawing/2014/main" id="{9740CC43-9044-6848-A9E7-0233AC51C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1" name="AutoShape 45">
            <a:extLst>
              <a:ext uri="{FF2B5EF4-FFF2-40B4-BE49-F238E27FC236}">
                <a16:creationId xmlns:a16="http://schemas.microsoft.com/office/drawing/2014/main" id="{3CE31CE5-A98C-4E47-A64E-A8D10D51A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2" name="AutoShape 46">
            <a:extLst>
              <a:ext uri="{FF2B5EF4-FFF2-40B4-BE49-F238E27FC236}">
                <a16:creationId xmlns:a16="http://schemas.microsoft.com/office/drawing/2014/main" id="{EAE54441-12CC-A548-A428-F4C140D76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3" name="AutoShape 47">
            <a:extLst>
              <a:ext uri="{FF2B5EF4-FFF2-40B4-BE49-F238E27FC236}">
                <a16:creationId xmlns:a16="http://schemas.microsoft.com/office/drawing/2014/main" id="{7FFEFF66-04D6-9B49-9053-0BF7CFEB9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4" name="AutoShape 48">
            <a:extLst>
              <a:ext uri="{FF2B5EF4-FFF2-40B4-BE49-F238E27FC236}">
                <a16:creationId xmlns:a16="http://schemas.microsoft.com/office/drawing/2014/main" id="{3E1DDB1C-9DE4-DB46-A8B2-B7D84F76E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5" name="AutoShape 49">
            <a:extLst>
              <a:ext uri="{FF2B5EF4-FFF2-40B4-BE49-F238E27FC236}">
                <a16:creationId xmlns:a16="http://schemas.microsoft.com/office/drawing/2014/main" id="{7B29E63C-13F7-234C-BC68-74AC87BAC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9" name="AutoShape 53" descr="Wide upward diagonal">
            <a:extLst>
              <a:ext uri="{FF2B5EF4-FFF2-40B4-BE49-F238E27FC236}">
                <a16:creationId xmlns:a16="http://schemas.microsoft.com/office/drawing/2014/main" id="{665E993F-A3BF-7148-899E-850B5AD8D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5039783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0" name="AutoShape 54" descr="Wide upward diagonal">
            <a:extLst>
              <a:ext uri="{FF2B5EF4-FFF2-40B4-BE49-F238E27FC236}">
                <a16:creationId xmlns:a16="http://schemas.microsoft.com/office/drawing/2014/main" id="{C80B7323-80E1-0042-900A-1E6F00159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470379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1" name="AutoShape 55" descr="Wide upward diagonal">
            <a:extLst>
              <a:ext uri="{FF2B5EF4-FFF2-40B4-BE49-F238E27FC236}">
                <a16:creationId xmlns:a16="http://schemas.microsoft.com/office/drawing/2014/main" id="{7A730991-70AF-F14E-9BFB-658895A9C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4367812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3" name="AutoShape 57">
            <a:extLst>
              <a:ext uri="{FF2B5EF4-FFF2-40B4-BE49-F238E27FC236}">
                <a16:creationId xmlns:a16="http://schemas.microsoft.com/office/drawing/2014/main" id="{1DC41E32-8685-E449-9D08-F515D2449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4" name="AutoShape 58">
            <a:extLst>
              <a:ext uri="{FF2B5EF4-FFF2-40B4-BE49-F238E27FC236}">
                <a16:creationId xmlns:a16="http://schemas.microsoft.com/office/drawing/2014/main" id="{5A3B9DEB-592D-B241-A152-A804B6EF8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5" name="AutoShape 59">
            <a:extLst>
              <a:ext uri="{FF2B5EF4-FFF2-40B4-BE49-F238E27FC236}">
                <a16:creationId xmlns:a16="http://schemas.microsoft.com/office/drawing/2014/main" id="{E7538242-ED6A-C04B-BA44-E58C24B15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9" name="AutoShape 63" descr="Wide upward diagonal">
            <a:extLst>
              <a:ext uri="{FF2B5EF4-FFF2-40B4-BE49-F238E27FC236}">
                <a16:creationId xmlns:a16="http://schemas.microsoft.com/office/drawing/2014/main" id="{82147B8D-960B-0C46-9573-FE1BACD88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6047739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60" name="AutoShape 64" descr="Wide upward diagonal">
            <a:extLst>
              <a:ext uri="{FF2B5EF4-FFF2-40B4-BE49-F238E27FC236}">
                <a16:creationId xmlns:a16="http://schemas.microsoft.com/office/drawing/2014/main" id="{290BC40E-7681-1441-AF2A-BA272F6EF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5711754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7" name="AutoShape 61">
            <a:extLst>
              <a:ext uri="{FF2B5EF4-FFF2-40B4-BE49-F238E27FC236}">
                <a16:creationId xmlns:a16="http://schemas.microsoft.com/office/drawing/2014/main" id="{0F90AF96-A1F5-AA43-B1DA-97231D066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62" name="Text Box 66">
            <a:extLst>
              <a:ext uri="{FF2B5EF4-FFF2-40B4-BE49-F238E27FC236}">
                <a16:creationId xmlns:a16="http://schemas.microsoft.com/office/drawing/2014/main" id="{BEC91C3B-402C-8142-9F64-1189E294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4" y="4619801"/>
            <a:ext cx="2258952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4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(Striped with parity)</a:t>
            </a:r>
          </a:p>
        </p:txBody>
      </p:sp>
      <p:sp>
        <p:nvSpPr>
          <p:cNvPr id="55363" name="Text Box 67">
            <a:extLst>
              <a:ext uri="{FF2B5EF4-FFF2-40B4-BE49-F238E27FC236}">
                <a16:creationId xmlns:a16="http://schemas.microsoft.com/office/drawing/2014/main" id="{9BA42E6C-9F68-8D44-9697-9B34263C9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5" y="5963743"/>
            <a:ext cx="3140603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5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(Parity rotates through disks)</a:t>
            </a:r>
          </a:p>
        </p:txBody>
      </p:sp>
    </p:spTree>
    <p:extLst>
      <p:ext uri="{BB962C8B-B14F-4D97-AF65-F5344CB8AC3E}">
        <p14:creationId xmlns:p14="http://schemas.microsoft.com/office/powerpoint/2010/main" val="16228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140D-2FF5-4B3F-AE51-930651AC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Parity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5E008-1DF1-4090-9875-2A053F1E9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858E6-0B98-4FFE-B755-1AEB83E9F02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2AB093-7A73-4864-98AB-3BEBED1AC9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7DCD0-EB96-4B76-9583-A7A162572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8" y="961388"/>
            <a:ext cx="8824103" cy="58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32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6" name="Rectangle 14">
            <a:extLst>
              <a:ext uri="{FF2B5EF4-FFF2-40B4-BE49-F238E27FC236}">
                <a16:creationId xmlns:a16="http://schemas.microsoft.com/office/drawing/2014/main" id="{D198EC2B-196D-ED41-98F0-3D559C37CC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Backing up a file system</a:t>
            </a:r>
          </a:p>
        </p:txBody>
      </p:sp>
      <p:sp>
        <p:nvSpPr>
          <p:cNvPr id="33807" name="Rectangle 15">
            <a:extLst>
              <a:ext uri="{FF2B5EF4-FFF2-40B4-BE49-F238E27FC236}">
                <a16:creationId xmlns:a16="http://schemas.microsoft.com/office/drawing/2014/main" id="{E5CC435B-8448-894C-8C06-0763032D6E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file system to be dumped</a:t>
            </a:r>
          </a:p>
          <a:p>
            <a:pPr lvl="1"/>
            <a:r>
              <a:rPr lang="en-US" altLang="en-US"/>
              <a:t>Squares are directories, circles are files</a:t>
            </a:r>
          </a:p>
          <a:p>
            <a:pPr lvl="1"/>
            <a:r>
              <a:rPr lang="en-US" altLang="en-US"/>
              <a:t>Shaded items, modified since last dump</a:t>
            </a:r>
          </a:p>
          <a:p>
            <a:pPr lvl="1"/>
            <a:r>
              <a:rPr lang="en-US" altLang="en-US"/>
              <a:t>Each directory &amp; file labeled by i-node number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7EFB64E-FA84-534D-9BB6-C285D1462B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2B40A12-FB87-DC44-82AE-4257AE8BD4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82F92E0-55F9-AF46-B942-2F14069349A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3796" name="Picture 4" descr="6-24">
            <a:extLst>
              <a:ext uri="{FF2B5EF4-FFF2-40B4-BE49-F238E27FC236}">
                <a16:creationId xmlns:a16="http://schemas.microsoft.com/office/drawing/2014/main" id="{7394E083-6855-B14A-BB00-16C6B1099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68" y="3107866"/>
            <a:ext cx="7115194" cy="3856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Oval 5">
            <a:extLst>
              <a:ext uri="{FF2B5EF4-FFF2-40B4-BE49-F238E27FC236}">
                <a16:creationId xmlns:a16="http://schemas.microsoft.com/office/drawing/2014/main" id="{278C6B58-2584-E947-A1EF-A4BCE7687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8142" y="6773959"/>
            <a:ext cx="239739" cy="222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798" name="Oval 6">
            <a:extLst>
              <a:ext uri="{FF2B5EF4-FFF2-40B4-BE49-F238E27FC236}">
                <a16:creationId xmlns:a16="http://schemas.microsoft.com/office/drawing/2014/main" id="{07C38FD4-3B7E-524B-982E-0D6360A85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2622" y="6777459"/>
            <a:ext cx="229240" cy="215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799" name="Oval 7">
            <a:extLst>
              <a:ext uri="{FF2B5EF4-FFF2-40B4-BE49-F238E27FC236}">
                <a16:creationId xmlns:a16="http://schemas.microsoft.com/office/drawing/2014/main" id="{F357719F-4D0A-EE43-B6E4-FD34E0043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603" y="6780959"/>
            <a:ext cx="211740" cy="215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0" name="Oval 8">
            <a:extLst>
              <a:ext uri="{FF2B5EF4-FFF2-40B4-BE49-F238E27FC236}">
                <a16:creationId xmlns:a16="http://schemas.microsoft.com/office/drawing/2014/main" id="{855DDC80-C5A9-BC4F-9C89-C5565AE5F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508" y="6770459"/>
            <a:ext cx="232739" cy="229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1" name="Oval 9">
            <a:extLst>
              <a:ext uri="{FF2B5EF4-FFF2-40B4-BE49-F238E27FC236}">
                <a16:creationId xmlns:a16="http://schemas.microsoft.com/office/drawing/2014/main" id="{5DD6244E-8829-844E-94A6-7BBF7A395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0492" y="6770459"/>
            <a:ext cx="246739" cy="222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2" name="Oval 10">
            <a:extLst>
              <a:ext uri="{FF2B5EF4-FFF2-40B4-BE49-F238E27FC236}">
                <a16:creationId xmlns:a16="http://schemas.microsoft.com/office/drawing/2014/main" id="{016C80F9-4C24-8F4C-AEAC-D54C53A18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74" y="6766960"/>
            <a:ext cx="229240" cy="239739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3" name="Rectangle 11">
            <a:extLst>
              <a:ext uri="{FF2B5EF4-FFF2-40B4-BE49-F238E27FC236}">
                <a16:creationId xmlns:a16="http://schemas.microsoft.com/office/drawing/2014/main" id="{6FB32A43-745F-DD43-B9DC-33DC2D64F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206" y="6677712"/>
            <a:ext cx="1007957" cy="370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4" name="Text Box 12">
            <a:extLst>
              <a:ext uri="{FF2B5EF4-FFF2-40B4-BE49-F238E27FC236}">
                <a16:creationId xmlns:a16="http://schemas.microsoft.com/office/drawing/2014/main" id="{01A8D555-10AC-3347-8046-5C92A4D3A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705" y="6681212"/>
            <a:ext cx="958917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10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/>
              </a:rPr>
              <a:t>File that has</a:t>
            </a:r>
          </a:p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10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/>
              </a:rPr>
              <a:t>not changed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4715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F21106C-45D2-8B46-99D0-31DE0A6AD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Bitmaps used in a file system dump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662A0B-1DC7-6742-AB12-1709FFC99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E35117A-239F-734D-98DB-E4EC41F931F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A6BB04B-545F-B040-98DC-66C36C2A5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2791720-B5BB-D64A-B5EA-C10964616E1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4820" name="Picture 4" descr="6-25">
            <a:extLst>
              <a:ext uri="{FF2B5EF4-FFF2-40B4-BE49-F238E27FC236}">
                <a16:creationId xmlns:a16="http://schemas.microsoft.com/office/drawing/2014/main" id="{44A28326-67F2-2640-A5A5-379BD8DC4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2" y="2267902"/>
            <a:ext cx="9743581" cy="338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216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C51360CA-2FAF-A14C-A71F-1EF151A171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Checking the file system for consistency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0A94FC-67F9-1E43-B31C-52D8B7763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AA88BF9-81A2-8448-A676-632D325DC8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FBA2658-7D5B-974B-B3E6-23789CF60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CDC7FDD-2165-7845-9AB8-8BDEF06047F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5844" name="Picture 4" descr="6-26">
            <a:extLst>
              <a:ext uri="{FF2B5EF4-FFF2-40B4-BE49-F238E27FC236}">
                <a16:creationId xmlns:a16="http://schemas.microsoft.com/office/drawing/2014/main" id="{C601D1DD-28D5-AF4D-A650-8D2F9EA07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22" y="2096409"/>
            <a:ext cx="9743581" cy="354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5" name="Text Box 5">
            <a:extLst>
              <a:ext uri="{FF2B5EF4-FFF2-40B4-BE49-F238E27FC236}">
                <a16:creationId xmlns:a16="http://schemas.microsoft.com/office/drawing/2014/main" id="{90812D24-5501-2A42-BA35-2A4034696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818" y="1763924"/>
            <a:ext cx="1617751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Consistent</a:t>
            </a:r>
          </a:p>
        </p:txBody>
      </p:sp>
      <p:sp>
        <p:nvSpPr>
          <p:cNvPr id="35846" name="Text Box 6">
            <a:extLst>
              <a:ext uri="{FF2B5EF4-FFF2-40B4-BE49-F238E27FC236}">
                <a16:creationId xmlns:a16="http://schemas.microsoft.com/office/drawing/2014/main" id="{BFDBAA9E-81AB-8047-AD96-A670C4638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1656" y="1763924"/>
            <a:ext cx="3219150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Missing (“lost”) block</a:t>
            </a:r>
          </a:p>
        </p:txBody>
      </p:sp>
      <p:sp>
        <p:nvSpPr>
          <p:cNvPr id="35847" name="Text Box 7">
            <a:extLst>
              <a:ext uri="{FF2B5EF4-FFF2-40B4-BE49-F238E27FC236}">
                <a16:creationId xmlns:a16="http://schemas.microsoft.com/office/drawing/2014/main" id="{D9427D31-1088-1744-B918-3EB20EC71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70" y="5543761"/>
            <a:ext cx="3805850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Duplicate block in free list</a:t>
            </a:r>
          </a:p>
        </p:txBody>
      </p:sp>
      <p:sp>
        <p:nvSpPr>
          <p:cNvPr id="35848" name="Text Box 8">
            <a:extLst>
              <a:ext uri="{FF2B5EF4-FFF2-40B4-BE49-F238E27FC236}">
                <a16:creationId xmlns:a16="http://schemas.microsoft.com/office/drawing/2014/main" id="{A539ADFA-CE60-E243-9978-69C3C26C1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4664" y="5543761"/>
            <a:ext cx="3958135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Duplicate block in two files</a:t>
            </a:r>
          </a:p>
        </p:txBody>
      </p:sp>
      <p:sp>
        <p:nvSpPr>
          <p:cNvPr id="35849" name="AutoShape 9">
            <a:extLst>
              <a:ext uri="{FF2B5EF4-FFF2-40B4-BE49-F238E27FC236}">
                <a16:creationId xmlns:a16="http://schemas.microsoft.com/office/drawing/2014/main" id="{6061E413-B682-704B-8166-818B5CC68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8287" y="2267902"/>
            <a:ext cx="251989" cy="1259946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6130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3CBDDEFB-3874-B045-AC62-0D674C39A8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block cache data structures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7DE5A9-FDD7-494D-BFAB-595C129E1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ACB8F50-46B4-C04F-84F3-11D895A9A2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2BC6684-E82C-1146-B806-D0852DA98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F78F972-89CD-8341-973A-2B44FE789B8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6868" name="Picture 4" descr="6-27">
            <a:extLst>
              <a:ext uri="{FF2B5EF4-FFF2-40B4-BE49-F238E27FC236}">
                <a16:creationId xmlns:a16="http://schemas.microsoft.com/office/drawing/2014/main" id="{FCC1F48C-06DB-DA4F-9844-7F5B6E394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2183906"/>
            <a:ext cx="9619337" cy="332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452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7626A07E-E575-694A-BEFD-82BB8B4DAC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Sector Skew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2EE4A69D-CD33-D749-B863-F0C3347F92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1982446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/>
              <a:t>Sectors numbered sequentially on each track</a:t>
            </a:r>
          </a:p>
          <a:p>
            <a:r>
              <a:rPr lang="en-US" altLang="en-US"/>
              <a:t>Numbering starts in different place on each track: sector skew</a:t>
            </a:r>
          </a:p>
          <a:p>
            <a:pPr lvl="1"/>
            <a:r>
              <a:rPr lang="en-US" altLang="en-US"/>
              <a:t>Allows time for switching head from track to track</a:t>
            </a:r>
          </a:p>
          <a:p>
            <a:r>
              <a:rPr lang="en-US" altLang="en-US"/>
              <a:t>All done to minimize delay in sequential transfers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7E89A-6125-F342-B972-08A441DF2E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EEB5C-E4AA-D545-8903-B48F0C621E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F0A9B280-DA60-9641-9764-5D2E65471A9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0421" name="Picture 5" descr="5-25">
            <a:extLst>
              <a:ext uri="{FF2B5EF4-FFF2-40B4-BE49-F238E27FC236}">
                <a16:creationId xmlns:a16="http://schemas.microsoft.com/office/drawing/2014/main" id="{C1373E41-8DD9-4E41-80AD-8FF25F4C5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647" y="2757950"/>
            <a:ext cx="4787794" cy="429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832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EDA9-C016-463B-B926-7655308F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10: Q 2-4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D0D9-315D-47B5-A391-129DD79C5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8341F-0982-4F2D-823A-88CFED9D2D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04AF1-8935-4C8A-A2A8-3A558A6BA3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9BA13C-B20E-47B9-BB9C-968C66B3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91" y="1156996"/>
            <a:ext cx="8050243" cy="536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83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9A6C-92F6-4719-AFA4-BCB51F5E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10: Q 10-13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DA745-EA4F-449B-B0ED-4CE365CD4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A9534-C942-415A-ABDA-1A5912D5BFB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54C9D-32BB-405E-BDAA-8B9EDD265F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75FBEB-6F15-43A3-9A9F-7A27A4FCD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04" y="918801"/>
            <a:ext cx="9041817" cy="60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9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1C35-B7E9-AD43-99C8-95170559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(1/3)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F42C8-5750-0341-86AA-B64ED9D3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4917"/>
            <a:ext cx="10096296" cy="65674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 4</a:t>
            </a:r>
          </a:p>
          <a:p>
            <a:pPr lvl="1"/>
            <a:r>
              <a:rPr lang="en-US" dirty="0"/>
              <a:t>some tips for starting proj4, </a:t>
            </a:r>
            <a:r>
              <a:rPr lang="en-US" dirty="0" err="1"/>
              <a:t>kinda</a:t>
            </a:r>
            <a:r>
              <a:rPr lang="en-US" dirty="0"/>
              <a:t> lost on getting it started</a:t>
            </a:r>
          </a:p>
          <a:p>
            <a:pPr lvl="1"/>
            <a:r>
              <a:rPr lang="en-US" dirty="0"/>
              <a:t>More about implementing Project 4 functions</a:t>
            </a:r>
          </a:p>
          <a:p>
            <a:r>
              <a:rPr lang="en-US" dirty="0" err="1"/>
              <a:t>Hw</a:t>
            </a:r>
            <a:r>
              <a:rPr lang="en-US" dirty="0"/>
              <a:t> 11</a:t>
            </a:r>
          </a:p>
          <a:p>
            <a:pPr lvl="1"/>
            <a:r>
              <a:rPr lang="en-US" dirty="0"/>
              <a:t>questions 2 and 3</a:t>
            </a:r>
          </a:p>
          <a:p>
            <a:pPr lvl="1"/>
            <a:r>
              <a:rPr lang="en-US" dirty="0"/>
              <a:t>8,9,10,11</a:t>
            </a:r>
          </a:p>
          <a:p>
            <a:r>
              <a:rPr lang="en-US" dirty="0"/>
              <a:t>Lab 5</a:t>
            </a:r>
          </a:p>
          <a:p>
            <a:pPr lvl="1"/>
            <a:r>
              <a:rPr lang="en-US" dirty="0"/>
              <a:t>are we supposed to add a new if statement in lab 5 or just modify the if(bn &lt; </a:t>
            </a:r>
            <a:r>
              <a:rPr lang="en-US" dirty="0" err="1"/>
              <a:t>nindirect</a:t>
            </a:r>
            <a:r>
              <a:rPr lang="en-US" dirty="0"/>
              <a:t>) statement? The </a:t>
            </a:r>
            <a:r>
              <a:rPr lang="en-US" dirty="0" err="1"/>
              <a:t>psuedocode</a:t>
            </a:r>
            <a:r>
              <a:rPr lang="en-US" dirty="0"/>
              <a:t> says to modify it but I got a different response on piazza</a:t>
            </a:r>
          </a:p>
          <a:p>
            <a:r>
              <a:rPr lang="en-US" dirty="0"/>
              <a:t>Quiz 3. </a:t>
            </a:r>
          </a:p>
          <a:p>
            <a:pPr lvl="1"/>
            <a:r>
              <a:rPr lang="en-US" dirty="0"/>
              <a:t>3.1 and 3.3.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B4ABDD-19CE-BF49-AD01-C8301EAADB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5C873-401D-FF41-BA45-23F3EB3808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61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5355-B403-4918-BD9B-FED4E1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FFS and Max File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81898-F7F2-4B7C-88FD-573223690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AF717-B1A3-4031-AAE8-D52768AB8FD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1C97-7627-4D0A-8B0D-6AD4FE39E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3A45E-47CA-45A8-B80B-0A3A514CA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86" y="864636"/>
            <a:ext cx="9226129" cy="615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62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C1F74-C4B7-B841-97EB-0DD94530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(2/3)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EF771-FE90-3246-A150-5751A23FB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What can cause a disk to go bad? Is it mostly user error or can other events cause them to go bad?</a:t>
            </a:r>
          </a:p>
          <a:p>
            <a:r>
              <a:rPr lang="en-US" dirty="0"/>
              <a:t>Once a disk sector fails, is it impossible to restore it?</a:t>
            </a:r>
          </a:p>
          <a:p>
            <a:r>
              <a:rPr lang="en-US" dirty="0"/>
              <a:t>if one file or directory is owned by A and it is copied to B, what's the difference C copied it under B and C copied it under A? and what will happen if somebody unlink it? do they all have revoke access?</a:t>
            </a:r>
          </a:p>
          <a:p>
            <a:r>
              <a:rPr lang="en-US" dirty="0"/>
              <a:t>what is disk sector</a:t>
            </a:r>
          </a:p>
          <a:p>
            <a:pPr lvl="1"/>
            <a:r>
              <a:rPr lang="en-US" dirty="0"/>
              <a:t>What is the difference between a sector and a partition?</a:t>
            </a:r>
          </a:p>
          <a:p>
            <a:r>
              <a:rPr lang="en-US" dirty="0"/>
              <a:t>2d parity</a:t>
            </a:r>
          </a:p>
          <a:p>
            <a:pPr lvl="1"/>
            <a:r>
              <a:rPr lang="en-US" dirty="0"/>
              <a:t>Another run through of how the Error Correction Code works.</a:t>
            </a:r>
          </a:p>
          <a:p>
            <a:r>
              <a:rPr lang="en-US" dirty="0"/>
              <a:t>what exactly is the point of sector skew</a:t>
            </a:r>
          </a:p>
          <a:p>
            <a:pPr lvl="1"/>
            <a:r>
              <a:rPr lang="en-US" dirty="0"/>
              <a:t>I could use another run through of the benefits of skewing and how it works</a:t>
            </a:r>
          </a:p>
          <a:p>
            <a:r>
              <a:rPr lang="en-US" dirty="0"/>
              <a:t>Disk Block Cache</a:t>
            </a:r>
          </a:p>
          <a:p>
            <a:pPr lvl="1"/>
            <a:r>
              <a:rPr lang="en-US" dirty="0"/>
              <a:t>Could we go over the linked list- looking graph for how the files are connected? It was a bit confusing to 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 the file block cache, why were certain blocks pointing to other blocks in the queue that were not adjacent?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05CDE-1470-2243-892D-1F2BB1DF594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FF6C2-0EFF-5C47-B548-19C36E6D72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53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5169-527C-407F-87FC-45BD62E22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Linking (left) vs. File Copying (right)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83223-7B60-47FB-9640-72F30B028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61331-98BE-4B54-B4F8-40D00A1C59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E24A1-129F-4854-B18C-DB1B6C72FA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EF58B-4858-4E1E-840B-15EA699D9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96" y="1529378"/>
            <a:ext cx="4530298" cy="4699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48BBC4-73D4-4259-BA7A-B37693ED1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98" y="2213969"/>
            <a:ext cx="4530298" cy="302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43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AF78D-E25D-4963-AEC8-747F6FD4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Sector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C5F68-DD0A-4EDB-B16A-0D02E7B46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BDF1E2-70FE-4B37-AF1C-00D0ECA9AAE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6578B-5826-4E15-B248-904B17835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270D7-A120-41D1-A8F0-52D0FDA84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47" y="1295949"/>
            <a:ext cx="8904968" cy="59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59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0C4E8-4522-4FA8-8A99-21F56B0F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 parity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2D16-6146-4A66-A464-71EB1F35C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D4FC7-5938-412B-A5CA-7D5E120CD13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7B90AC-17C5-4E55-B50B-59C4DF9A35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7A5D2-F34B-4564-AE11-783C8A653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8" y="1184264"/>
            <a:ext cx="8606388" cy="57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97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E8EB-3B66-4A1B-BE10-8C9152A3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2-d parity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AB644-C414-4F57-B2D5-D9D3E6E0F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A81B1-4760-47CF-A223-4DAF57C71C1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FE3DA-DDE0-4A49-989B-42BCC1C78F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15AF0B-DAEE-40AF-AA17-407DC59EF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62" y="879392"/>
            <a:ext cx="9147564" cy="609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226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7626A07E-E575-694A-BEFD-82BB8B4DAC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Sector Skew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2EE4A69D-CD33-D749-B863-F0C3347F92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1982446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Sectors numbered sequentially on each track</a:t>
            </a:r>
          </a:p>
          <a:p>
            <a:r>
              <a:rPr lang="en-US" altLang="en-US" dirty="0"/>
              <a:t>Numbering starts in different place on each track: sector skew</a:t>
            </a:r>
          </a:p>
          <a:p>
            <a:pPr lvl="1"/>
            <a:r>
              <a:rPr lang="en-US" altLang="en-US" dirty="0"/>
              <a:t>Allows time for switching head from track to track</a:t>
            </a:r>
          </a:p>
          <a:p>
            <a:r>
              <a:rPr lang="en-US" altLang="en-US" dirty="0"/>
              <a:t>All done to minimize delay in sequential transfers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7E89A-6125-F342-B972-08A441DF2E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EEB5C-E4AA-D545-8903-B48F0C621E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F0A9B280-DA60-9641-9764-5D2E65471A9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0421" name="Picture 5" descr="5-25">
            <a:extLst>
              <a:ext uri="{FF2B5EF4-FFF2-40B4-BE49-F238E27FC236}">
                <a16:creationId xmlns:a16="http://schemas.microsoft.com/office/drawing/2014/main" id="{C1373E41-8DD9-4E41-80AD-8FF25F4C5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647" y="2757950"/>
            <a:ext cx="4787794" cy="429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950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3CBDDEFB-3874-B045-AC62-0D674C39A8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block cache data structures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7DE5A9-FDD7-494D-BFAB-595C129E1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ACB8F50-46B4-C04F-84F3-11D895A9A2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2BC6684-E82C-1146-B806-D0852DA98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F78F972-89CD-8341-973A-2B44FE789B8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6868" name="Picture 4" descr="6-27">
            <a:extLst>
              <a:ext uri="{FF2B5EF4-FFF2-40B4-BE49-F238E27FC236}">
                <a16:creationId xmlns:a16="http://schemas.microsoft.com/office/drawing/2014/main" id="{FCC1F48C-06DB-DA4F-9844-7F5B6E394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2183906"/>
            <a:ext cx="9619337" cy="332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041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608A9-71BD-4B42-8960-588833F5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(3/3)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A8575-9A0B-314D-B843-93E8CA80D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RAID</a:t>
            </a:r>
          </a:p>
          <a:p>
            <a:pPr lvl="1"/>
            <a:r>
              <a:rPr lang="en-US" dirty="0"/>
              <a:t>RAID 4 and 5</a:t>
            </a:r>
          </a:p>
          <a:p>
            <a:pPr lvl="1"/>
            <a:r>
              <a:rPr lang="en-US" dirty="0"/>
              <a:t>the different RAID levels</a:t>
            </a:r>
          </a:p>
          <a:p>
            <a:pPr lvl="1"/>
            <a:r>
              <a:rPr lang="en-US" dirty="0"/>
              <a:t>Can you elaborate on the disk failures needed for data to be lost in RAID 4</a:t>
            </a:r>
          </a:p>
          <a:p>
            <a:r>
              <a:rPr lang="en-US" dirty="0"/>
              <a:t>from lecture 21, calculating the size of a block</a:t>
            </a:r>
          </a:p>
          <a:p>
            <a:r>
              <a:rPr lang="en-US" dirty="0"/>
              <a:t>File system backups</a:t>
            </a:r>
          </a:p>
          <a:p>
            <a:pPr lvl="1"/>
            <a:r>
              <a:rPr lang="en-US" dirty="0"/>
              <a:t>using bitmaps to back up files</a:t>
            </a:r>
          </a:p>
          <a:p>
            <a:r>
              <a:rPr lang="en-US" dirty="0"/>
              <a:t>If an </a:t>
            </a:r>
            <a:r>
              <a:rPr lang="en-US" dirty="0" err="1"/>
              <a:t>i</a:t>
            </a:r>
            <a:r>
              <a:rPr lang="en-US" dirty="0"/>
              <a:t>-node has all the block numbers of a file, do you still need to traverse a file such as by iterating through the blocks' pointers in order to find data, or is that only for allocating new blocks?</a:t>
            </a:r>
          </a:p>
          <a:p>
            <a:r>
              <a:rPr lang="en-US" dirty="0"/>
              <a:t>What happens when a disk runs out of spare sectors? Is that the total disk failure?</a:t>
            </a:r>
          </a:p>
          <a:p>
            <a:r>
              <a:rPr lang="en-US" dirty="0"/>
              <a:t>Overarching Questions</a:t>
            </a:r>
          </a:p>
          <a:p>
            <a:pPr lvl="1"/>
            <a:r>
              <a:rPr lang="en-US" dirty="0"/>
              <a:t>How does the OS manage different techniques for disk quality</a:t>
            </a:r>
          </a:p>
          <a:p>
            <a:pPr lvl="1"/>
            <a:r>
              <a:rPr lang="en-US" dirty="0"/>
              <a:t>An overview of each concepts purpose that we went over today would be nice (RAID, sector skew, etc.)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A85CB-B0AB-784A-AF68-F820C09572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1A7A8-C0D4-694E-ACD3-2568FC7A09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27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34C935F7-1A20-1F46-AE93-901D501588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RAIDs, RAIDs, and more RAIDs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56621-1781-F744-811B-7FE263A51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1" name="Footer Placeholder 2">
            <a:extLst>
              <a:ext uri="{FF2B5EF4-FFF2-40B4-BE49-F238E27FC236}">
                <a16:creationId xmlns:a16="http://schemas.microsoft.com/office/drawing/2014/main" id="{8123B85F-39DB-7448-8FF8-7A346A38BB6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2" name="Slide Number Placeholder 3">
            <a:extLst>
              <a:ext uri="{FF2B5EF4-FFF2-40B4-BE49-F238E27FC236}">
                <a16:creationId xmlns:a16="http://schemas.microsoft.com/office/drawing/2014/main" id="{AE17F9F1-0D10-0F42-A92D-FF51605879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7389BE5-7A30-8243-8B50-40B60DE2818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52" name="AutoShape 56">
            <a:extLst>
              <a:ext uri="{FF2B5EF4-FFF2-40B4-BE49-F238E27FC236}">
                <a16:creationId xmlns:a16="http://schemas.microsoft.com/office/drawing/2014/main" id="{41B306DB-B5BE-F94F-B88C-40C6E38C1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6" name="AutoShape 60">
            <a:extLst>
              <a:ext uri="{FF2B5EF4-FFF2-40B4-BE49-F238E27FC236}">
                <a16:creationId xmlns:a16="http://schemas.microsoft.com/office/drawing/2014/main" id="{DABF2C8A-EAA9-5347-9E84-F650C384B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8" name="AutoShape 62" descr="Wide upward diagonal">
            <a:extLst>
              <a:ext uri="{FF2B5EF4-FFF2-40B4-BE49-F238E27FC236}">
                <a16:creationId xmlns:a16="http://schemas.microsoft.com/office/drawing/2014/main" id="{FAE69BDE-3619-F844-82E6-A274738C0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6383725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2" name="AutoShape 6">
            <a:extLst>
              <a:ext uri="{FF2B5EF4-FFF2-40B4-BE49-F238E27FC236}">
                <a16:creationId xmlns:a16="http://schemas.microsoft.com/office/drawing/2014/main" id="{8270ACAA-9544-2C4D-B431-60E142367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1" name="AutoShape 5">
            <a:extLst>
              <a:ext uri="{FF2B5EF4-FFF2-40B4-BE49-F238E27FC236}">
                <a16:creationId xmlns:a16="http://schemas.microsoft.com/office/drawing/2014/main" id="{1DFD07B3-47A4-6B45-A1FD-80ABA21A9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0" name="AutoShape 4">
            <a:extLst>
              <a:ext uri="{FF2B5EF4-FFF2-40B4-BE49-F238E27FC236}">
                <a16:creationId xmlns:a16="http://schemas.microsoft.com/office/drawing/2014/main" id="{2E67DD2E-6FAA-8340-87C9-2A695C033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</a:t>
            </a:r>
          </a:p>
        </p:txBody>
      </p:sp>
      <p:sp>
        <p:nvSpPr>
          <p:cNvPr id="55303" name="AutoShape 7">
            <a:extLst>
              <a:ext uri="{FF2B5EF4-FFF2-40B4-BE49-F238E27FC236}">
                <a16:creationId xmlns:a16="http://schemas.microsoft.com/office/drawing/2014/main" id="{0F5C80F8-BF16-DF4C-81DD-092D35B75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4" name="AutoShape 8">
            <a:extLst>
              <a:ext uri="{FF2B5EF4-FFF2-40B4-BE49-F238E27FC236}">
                <a16:creationId xmlns:a16="http://schemas.microsoft.com/office/drawing/2014/main" id="{F143E7CF-B0B8-E648-AAD7-ABBF486CB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5" name="AutoShape 9">
            <a:extLst>
              <a:ext uri="{FF2B5EF4-FFF2-40B4-BE49-F238E27FC236}">
                <a16:creationId xmlns:a16="http://schemas.microsoft.com/office/drawing/2014/main" id="{5D60774E-553E-2248-B75C-747DA2D86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</a:t>
            </a:r>
          </a:p>
        </p:txBody>
      </p:sp>
      <p:sp>
        <p:nvSpPr>
          <p:cNvPr id="55306" name="AutoShape 10">
            <a:extLst>
              <a:ext uri="{FF2B5EF4-FFF2-40B4-BE49-F238E27FC236}">
                <a16:creationId xmlns:a16="http://schemas.microsoft.com/office/drawing/2014/main" id="{A2AF8D63-1605-8C47-8F47-122DE3C52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7" name="AutoShape 11">
            <a:extLst>
              <a:ext uri="{FF2B5EF4-FFF2-40B4-BE49-F238E27FC236}">
                <a16:creationId xmlns:a16="http://schemas.microsoft.com/office/drawing/2014/main" id="{054FB10A-D6DD-2549-82F2-BF1125DC8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8" name="AutoShape 12">
            <a:extLst>
              <a:ext uri="{FF2B5EF4-FFF2-40B4-BE49-F238E27FC236}">
                <a16:creationId xmlns:a16="http://schemas.microsoft.com/office/drawing/2014/main" id="{F892DF20-0B93-984F-B94F-658928314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9" name="AutoShape 13">
            <a:extLst>
              <a:ext uri="{FF2B5EF4-FFF2-40B4-BE49-F238E27FC236}">
                <a16:creationId xmlns:a16="http://schemas.microsoft.com/office/drawing/2014/main" id="{0B8E5095-70C8-844F-B4E3-A8CBD4344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0" name="AutoShape 14">
            <a:extLst>
              <a:ext uri="{FF2B5EF4-FFF2-40B4-BE49-F238E27FC236}">
                <a16:creationId xmlns:a16="http://schemas.microsoft.com/office/drawing/2014/main" id="{7CE55714-55FB-D948-9C33-679705295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1" name="AutoShape 15">
            <a:extLst>
              <a:ext uri="{FF2B5EF4-FFF2-40B4-BE49-F238E27FC236}">
                <a16:creationId xmlns:a16="http://schemas.microsoft.com/office/drawing/2014/main" id="{F491614B-2306-5649-AD65-9AD553845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2" name="AutoShape 16">
            <a:extLst>
              <a:ext uri="{FF2B5EF4-FFF2-40B4-BE49-F238E27FC236}">
                <a16:creationId xmlns:a16="http://schemas.microsoft.com/office/drawing/2014/main" id="{40C3470E-E335-334A-BB34-80E622648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04" y="1763924"/>
            <a:ext cx="4367812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3" name="Text Box 17">
            <a:extLst>
              <a:ext uri="{FF2B5EF4-FFF2-40B4-BE49-F238E27FC236}">
                <a16:creationId xmlns:a16="http://schemas.microsoft.com/office/drawing/2014/main" id="{64635175-22CD-C249-9E92-9C117BECC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2247" y="1511935"/>
            <a:ext cx="85953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Stripe</a:t>
            </a:r>
          </a:p>
        </p:txBody>
      </p:sp>
      <p:cxnSp>
        <p:nvCxnSpPr>
          <p:cNvPr id="55314" name="AutoShape 18">
            <a:extLst>
              <a:ext uri="{FF2B5EF4-FFF2-40B4-BE49-F238E27FC236}">
                <a16:creationId xmlns:a16="http://schemas.microsoft.com/office/drawing/2014/main" id="{FE29C055-3E3B-C54E-81A6-D0ECD2F89659}"/>
              </a:ext>
            </a:extLst>
          </p:cNvPr>
          <p:cNvCxnSpPr>
            <a:cxnSpLocks noChangeShapeType="1"/>
            <a:stCxn id="55313" idx="1"/>
            <a:endCxn id="55312" idx="3"/>
          </p:cNvCxnSpPr>
          <p:nvPr/>
        </p:nvCxnSpPr>
        <p:spPr bwMode="auto">
          <a:xfrm rot="10800000" flipV="1">
            <a:off x="4956317" y="1727763"/>
            <a:ext cx="1595931" cy="24615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17" name="Text Box 21">
            <a:extLst>
              <a:ext uri="{FF2B5EF4-FFF2-40B4-BE49-F238E27FC236}">
                <a16:creationId xmlns:a16="http://schemas.microsoft.com/office/drawing/2014/main" id="{58102F29-4F7F-CC48-B6B4-C214493F9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4" y="2015913"/>
            <a:ext cx="4219938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0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</a:t>
            </a:r>
            <a:r>
              <a:rPr kumimoji="0" lang="en-US" altLang="en-US" sz="1984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</a:t>
            </a: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edundant </a:t>
            </a:r>
            <a:r>
              <a:rPr kumimoji="0" lang="en-US" altLang="en-US" sz="1984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rray of </a:t>
            </a:r>
            <a:r>
              <a:rPr kumimoji="0" lang="en-US" altLang="en-US" sz="1984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</a:t>
            </a: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nexpensive </a:t>
            </a:r>
            <a:r>
              <a:rPr kumimoji="0" lang="en-US" altLang="en-US" sz="1984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</a:t>
            </a: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isks</a:t>
            </a:r>
          </a:p>
        </p:txBody>
      </p:sp>
      <p:sp>
        <p:nvSpPr>
          <p:cNvPr id="55318" name="AutoShape 22">
            <a:extLst>
              <a:ext uri="{FF2B5EF4-FFF2-40B4-BE49-F238E27FC236}">
                <a16:creationId xmlns:a16="http://schemas.microsoft.com/office/drawing/2014/main" id="{3D6F7456-9DFD-7846-96EC-92B1F6852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779837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9" name="AutoShape 23">
            <a:extLst>
              <a:ext uri="{FF2B5EF4-FFF2-40B4-BE49-F238E27FC236}">
                <a16:creationId xmlns:a16="http://schemas.microsoft.com/office/drawing/2014/main" id="{93FD31BA-AB72-5043-8B9E-E1E36C8DA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443851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0" name="AutoShape 24">
            <a:extLst>
              <a:ext uri="{FF2B5EF4-FFF2-40B4-BE49-F238E27FC236}">
                <a16:creationId xmlns:a16="http://schemas.microsoft.com/office/drawing/2014/main" id="{BDB16717-96AC-E44C-A925-E890623D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107866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1" name="AutoShape 25">
            <a:extLst>
              <a:ext uri="{FF2B5EF4-FFF2-40B4-BE49-F238E27FC236}">
                <a16:creationId xmlns:a16="http://schemas.microsoft.com/office/drawing/2014/main" id="{A3A02347-E791-B746-853F-CDA362FD2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779837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2" name="AutoShape 26">
            <a:extLst>
              <a:ext uri="{FF2B5EF4-FFF2-40B4-BE49-F238E27FC236}">
                <a16:creationId xmlns:a16="http://schemas.microsoft.com/office/drawing/2014/main" id="{2A7EEDAE-18EA-B54D-A054-2E9A39F47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443851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3" name="AutoShape 27">
            <a:extLst>
              <a:ext uri="{FF2B5EF4-FFF2-40B4-BE49-F238E27FC236}">
                <a16:creationId xmlns:a16="http://schemas.microsoft.com/office/drawing/2014/main" id="{F7F34B46-3E11-614B-983A-4E92960A2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107866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4" name="AutoShape 28" descr="Wide upward diagonal">
            <a:extLst>
              <a:ext uri="{FF2B5EF4-FFF2-40B4-BE49-F238E27FC236}">
                <a16:creationId xmlns:a16="http://schemas.microsoft.com/office/drawing/2014/main" id="{45D328B1-5B24-AB4F-B0B4-EA17BD0F0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77983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5" name="AutoShape 29" descr="Wide upward diagonal">
            <a:extLst>
              <a:ext uri="{FF2B5EF4-FFF2-40B4-BE49-F238E27FC236}">
                <a16:creationId xmlns:a16="http://schemas.microsoft.com/office/drawing/2014/main" id="{E687FBAA-F182-894A-B424-A5E64C706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443851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6" name="AutoShape 30" descr="Wide upward diagonal">
            <a:extLst>
              <a:ext uri="{FF2B5EF4-FFF2-40B4-BE49-F238E27FC236}">
                <a16:creationId xmlns:a16="http://schemas.microsoft.com/office/drawing/2014/main" id="{1A5F7F96-0CEF-EA4B-ADE1-6C63D1285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107866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7" name="AutoShape 31" descr="Wide upward diagonal">
            <a:extLst>
              <a:ext uri="{FF2B5EF4-FFF2-40B4-BE49-F238E27FC236}">
                <a16:creationId xmlns:a16="http://schemas.microsoft.com/office/drawing/2014/main" id="{A9E1D29F-AADD-B24F-A900-1D364C520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77983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8" name="AutoShape 32" descr="Wide upward diagonal">
            <a:extLst>
              <a:ext uri="{FF2B5EF4-FFF2-40B4-BE49-F238E27FC236}">
                <a16:creationId xmlns:a16="http://schemas.microsoft.com/office/drawing/2014/main" id="{1E86A9DF-747A-F642-AEAC-0D8A27FE0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443851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9" name="AutoShape 33" descr="Wide upward diagonal">
            <a:extLst>
              <a:ext uri="{FF2B5EF4-FFF2-40B4-BE49-F238E27FC236}">
                <a16:creationId xmlns:a16="http://schemas.microsoft.com/office/drawing/2014/main" id="{F2962F9E-01A1-014F-AC5D-DF1D7E99A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107866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0" name="AutoShape 34">
            <a:extLst>
              <a:ext uri="{FF2B5EF4-FFF2-40B4-BE49-F238E27FC236}">
                <a16:creationId xmlns:a16="http://schemas.microsoft.com/office/drawing/2014/main" id="{A4E0EF59-7E97-8949-A436-B35F50156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3107866"/>
            <a:ext cx="923960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1" name="AutoShape 35">
            <a:extLst>
              <a:ext uri="{FF2B5EF4-FFF2-40B4-BE49-F238E27FC236}">
                <a16:creationId xmlns:a16="http://schemas.microsoft.com/office/drawing/2014/main" id="{C8A668BC-5DBB-4349-B6FE-C74F63F8B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406" y="3107866"/>
            <a:ext cx="923960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55332" name="AutoShape 36">
            <a:extLst>
              <a:ext uri="{FF2B5EF4-FFF2-40B4-BE49-F238E27FC236}">
                <a16:creationId xmlns:a16="http://schemas.microsoft.com/office/drawing/2014/main" id="{41C5B176-924D-A64F-AB70-4BFD73B27A1A}"/>
              </a:ext>
            </a:extLst>
          </p:cNvPr>
          <p:cNvCxnSpPr>
            <a:cxnSpLocks noChangeShapeType="1"/>
            <a:stCxn id="55330" idx="0"/>
            <a:endCxn id="55326" idx="1"/>
          </p:cNvCxnSpPr>
          <p:nvPr/>
        </p:nvCxnSpPr>
        <p:spPr bwMode="auto">
          <a:xfrm rot="5400000" flipV="1">
            <a:off x="2221183" y="2010664"/>
            <a:ext cx="10500" cy="2183906"/>
          </a:xfrm>
          <a:prstGeom prst="curvedConnector3">
            <a:avLst>
              <a:gd name="adj1" fmla="val -1300005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33" name="Text Box 37">
            <a:extLst>
              <a:ext uri="{FF2B5EF4-FFF2-40B4-BE49-F238E27FC236}">
                <a16:creationId xmlns:a16="http://schemas.microsoft.com/office/drawing/2014/main" id="{5C12E336-A2AA-8140-AA02-956EECF9C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5" y="3275859"/>
            <a:ext cx="1983235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1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(Mirrored copies)</a:t>
            </a:r>
          </a:p>
        </p:txBody>
      </p:sp>
      <p:sp>
        <p:nvSpPr>
          <p:cNvPr id="55334" name="AutoShape 38">
            <a:extLst>
              <a:ext uri="{FF2B5EF4-FFF2-40B4-BE49-F238E27FC236}">
                <a16:creationId xmlns:a16="http://schemas.microsoft.com/office/drawing/2014/main" id="{095E3549-1EDE-D147-BDB8-54182A471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5" name="AutoShape 39">
            <a:extLst>
              <a:ext uri="{FF2B5EF4-FFF2-40B4-BE49-F238E27FC236}">
                <a16:creationId xmlns:a16="http://schemas.microsoft.com/office/drawing/2014/main" id="{88741AC3-A186-3D4C-95A0-777BCA6F6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6" name="AutoShape 40">
            <a:extLst>
              <a:ext uri="{FF2B5EF4-FFF2-40B4-BE49-F238E27FC236}">
                <a16:creationId xmlns:a16="http://schemas.microsoft.com/office/drawing/2014/main" id="{D0F965EE-0735-6C49-A985-6485D3CBF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7" name="AutoShape 41">
            <a:extLst>
              <a:ext uri="{FF2B5EF4-FFF2-40B4-BE49-F238E27FC236}">
                <a16:creationId xmlns:a16="http://schemas.microsoft.com/office/drawing/2014/main" id="{94C466DB-568F-D544-B5FE-839F2EEB0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8" name="AutoShape 42">
            <a:extLst>
              <a:ext uri="{FF2B5EF4-FFF2-40B4-BE49-F238E27FC236}">
                <a16:creationId xmlns:a16="http://schemas.microsoft.com/office/drawing/2014/main" id="{C3994742-8B95-0445-ACEE-36049FBDD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9" name="AutoShape 43">
            <a:extLst>
              <a:ext uri="{FF2B5EF4-FFF2-40B4-BE49-F238E27FC236}">
                <a16:creationId xmlns:a16="http://schemas.microsoft.com/office/drawing/2014/main" id="{6508A048-3892-4341-BA1F-5F96462C2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0" name="AutoShape 44">
            <a:extLst>
              <a:ext uri="{FF2B5EF4-FFF2-40B4-BE49-F238E27FC236}">
                <a16:creationId xmlns:a16="http://schemas.microsoft.com/office/drawing/2014/main" id="{9740CC43-9044-6848-A9E7-0233AC51C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1" name="AutoShape 45">
            <a:extLst>
              <a:ext uri="{FF2B5EF4-FFF2-40B4-BE49-F238E27FC236}">
                <a16:creationId xmlns:a16="http://schemas.microsoft.com/office/drawing/2014/main" id="{3CE31CE5-A98C-4E47-A64E-A8D10D51A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2" name="AutoShape 46">
            <a:extLst>
              <a:ext uri="{FF2B5EF4-FFF2-40B4-BE49-F238E27FC236}">
                <a16:creationId xmlns:a16="http://schemas.microsoft.com/office/drawing/2014/main" id="{EAE54441-12CC-A548-A428-F4C140D76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3" name="AutoShape 47">
            <a:extLst>
              <a:ext uri="{FF2B5EF4-FFF2-40B4-BE49-F238E27FC236}">
                <a16:creationId xmlns:a16="http://schemas.microsoft.com/office/drawing/2014/main" id="{7FFEFF66-04D6-9B49-9053-0BF7CFEB9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4" name="AutoShape 48">
            <a:extLst>
              <a:ext uri="{FF2B5EF4-FFF2-40B4-BE49-F238E27FC236}">
                <a16:creationId xmlns:a16="http://schemas.microsoft.com/office/drawing/2014/main" id="{3E1DDB1C-9DE4-DB46-A8B2-B7D84F76E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5" name="AutoShape 49">
            <a:extLst>
              <a:ext uri="{FF2B5EF4-FFF2-40B4-BE49-F238E27FC236}">
                <a16:creationId xmlns:a16="http://schemas.microsoft.com/office/drawing/2014/main" id="{7B29E63C-13F7-234C-BC68-74AC87BAC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9" name="AutoShape 53" descr="Wide upward diagonal">
            <a:extLst>
              <a:ext uri="{FF2B5EF4-FFF2-40B4-BE49-F238E27FC236}">
                <a16:creationId xmlns:a16="http://schemas.microsoft.com/office/drawing/2014/main" id="{665E993F-A3BF-7148-899E-850B5AD8D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5039783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0" name="AutoShape 54" descr="Wide upward diagonal">
            <a:extLst>
              <a:ext uri="{FF2B5EF4-FFF2-40B4-BE49-F238E27FC236}">
                <a16:creationId xmlns:a16="http://schemas.microsoft.com/office/drawing/2014/main" id="{C80B7323-80E1-0042-900A-1E6F00159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470379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1" name="AutoShape 55" descr="Wide upward diagonal">
            <a:extLst>
              <a:ext uri="{FF2B5EF4-FFF2-40B4-BE49-F238E27FC236}">
                <a16:creationId xmlns:a16="http://schemas.microsoft.com/office/drawing/2014/main" id="{7A730991-70AF-F14E-9BFB-658895A9C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4367812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3" name="AutoShape 57">
            <a:extLst>
              <a:ext uri="{FF2B5EF4-FFF2-40B4-BE49-F238E27FC236}">
                <a16:creationId xmlns:a16="http://schemas.microsoft.com/office/drawing/2014/main" id="{1DC41E32-8685-E449-9D08-F515D2449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4" name="AutoShape 58">
            <a:extLst>
              <a:ext uri="{FF2B5EF4-FFF2-40B4-BE49-F238E27FC236}">
                <a16:creationId xmlns:a16="http://schemas.microsoft.com/office/drawing/2014/main" id="{5A3B9DEB-592D-B241-A152-A804B6EF8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5" name="AutoShape 59">
            <a:extLst>
              <a:ext uri="{FF2B5EF4-FFF2-40B4-BE49-F238E27FC236}">
                <a16:creationId xmlns:a16="http://schemas.microsoft.com/office/drawing/2014/main" id="{E7538242-ED6A-C04B-BA44-E58C24B15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9" name="AutoShape 63" descr="Wide upward diagonal">
            <a:extLst>
              <a:ext uri="{FF2B5EF4-FFF2-40B4-BE49-F238E27FC236}">
                <a16:creationId xmlns:a16="http://schemas.microsoft.com/office/drawing/2014/main" id="{82147B8D-960B-0C46-9573-FE1BACD88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6047739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60" name="AutoShape 64" descr="Wide upward diagonal">
            <a:extLst>
              <a:ext uri="{FF2B5EF4-FFF2-40B4-BE49-F238E27FC236}">
                <a16:creationId xmlns:a16="http://schemas.microsoft.com/office/drawing/2014/main" id="{290BC40E-7681-1441-AF2A-BA272F6EF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5711754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7" name="AutoShape 61">
            <a:extLst>
              <a:ext uri="{FF2B5EF4-FFF2-40B4-BE49-F238E27FC236}">
                <a16:creationId xmlns:a16="http://schemas.microsoft.com/office/drawing/2014/main" id="{0F90AF96-A1F5-AA43-B1DA-97231D066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62" name="Text Box 66">
            <a:extLst>
              <a:ext uri="{FF2B5EF4-FFF2-40B4-BE49-F238E27FC236}">
                <a16:creationId xmlns:a16="http://schemas.microsoft.com/office/drawing/2014/main" id="{BEC91C3B-402C-8142-9F64-1189E294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4" y="4619801"/>
            <a:ext cx="2258952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4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(Striped with parity)</a:t>
            </a:r>
          </a:p>
        </p:txBody>
      </p:sp>
      <p:sp>
        <p:nvSpPr>
          <p:cNvPr id="55363" name="Text Box 67">
            <a:extLst>
              <a:ext uri="{FF2B5EF4-FFF2-40B4-BE49-F238E27FC236}">
                <a16:creationId xmlns:a16="http://schemas.microsoft.com/office/drawing/2014/main" id="{9BA42E6C-9F68-8D44-9697-9B34263C9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5" y="5963743"/>
            <a:ext cx="3140603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5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(Parity rotates through disks)</a:t>
            </a:r>
          </a:p>
        </p:txBody>
      </p:sp>
    </p:spTree>
    <p:extLst>
      <p:ext uri="{BB962C8B-B14F-4D97-AF65-F5344CB8AC3E}">
        <p14:creationId xmlns:p14="http://schemas.microsoft.com/office/powerpoint/2010/main" val="36787009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System Implementation</a:t>
            </a:r>
          </a:p>
          <a:p>
            <a:pPr lvl="1"/>
            <a:r>
              <a:rPr lang="en-US" dirty="0"/>
              <a:t>Optimizing performance</a:t>
            </a:r>
          </a:p>
          <a:p>
            <a:pPr lvl="1"/>
            <a:r>
              <a:rPr lang="en-US" dirty="0"/>
              <a:t>Low-level device driver issues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929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8" name="Rectangle 8">
            <a:extLst>
              <a:ext uri="{FF2B5EF4-FFF2-40B4-BE49-F238E27FC236}">
                <a16:creationId xmlns:a16="http://schemas.microsoft.com/office/drawing/2014/main" id="{1ED1A5CC-6B47-B449-9620-70032D42E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What’s in a directory?</a:t>
            </a:r>
          </a:p>
        </p:txBody>
      </p:sp>
      <p:sp>
        <p:nvSpPr>
          <p:cNvPr id="25609" name="Rectangle 9">
            <a:extLst>
              <a:ext uri="{FF2B5EF4-FFF2-40B4-BE49-F238E27FC236}">
                <a16:creationId xmlns:a16="http://schemas.microsoft.com/office/drawing/2014/main" id="{C0AFC729-7B02-EC40-93EF-C5440A7799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67630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Two types of information</a:t>
            </a:r>
          </a:p>
          <a:p>
            <a:pPr lvl="1"/>
            <a:r>
              <a:rPr lang="en-US" altLang="en-US"/>
              <a:t>File names</a:t>
            </a:r>
          </a:p>
          <a:p>
            <a:pPr lvl="1"/>
            <a:r>
              <a:rPr lang="en-US" altLang="en-US"/>
              <a:t>File metadata (size, timestamps, etc.)</a:t>
            </a:r>
          </a:p>
          <a:p>
            <a:r>
              <a:rPr lang="en-US" altLang="en-US"/>
              <a:t>Basic choices for directory information</a:t>
            </a:r>
          </a:p>
          <a:p>
            <a:pPr lvl="1"/>
            <a:r>
              <a:rPr lang="en-US" altLang="en-US"/>
              <a:t>Store all information in directory</a:t>
            </a:r>
          </a:p>
          <a:p>
            <a:pPr lvl="2"/>
            <a:r>
              <a:rPr lang="en-US" altLang="en-US"/>
              <a:t>Fixed size entries</a:t>
            </a:r>
          </a:p>
          <a:p>
            <a:pPr lvl="2"/>
            <a:r>
              <a:rPr lang="en-US" altLang="en-US"/>
              <a:t>Disk addresses and attributes in directory entry</a:t>
            </a:r>
          </a:p>
          <a:p>
            <a:pPr lvl="1"/>
            <a:r>
              <a:rPr lang="en-US" altLang="en-US"/>
              <a:t>Store names &amp; pointers to index nodes (</a:t>
            </a:r>
            <a:r>
              <a:rPr lang="en-US" altLang="en-US" err="1"/>
              <a:t>i</a:t>
            </a:r>
            <a:r>
              <a:rPr lang="en-US" altLang="en-US"/>
              <a:t>-nodes)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A001B6C-5867-8345-995C-7E138A7B2B5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278F0686-45A2-ED4D-ADDB-3472D793D0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AE7274D-6019-DA40-9C4B-543BBD39ADB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611" name="Rectangle 11">
            <a:extLst>
              <a:ext uri="{FF2B5EF4-FFF2-40B4-BE49-F238E27FC236}">
                <a16:creationId xmlns:a16="http://schemas.microsoft.com/office/drawing/2014/main" id="{0B0BF455-2939-364C-874B-AFB01FAB2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games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6E8DEB13-5553-B747-B4CB-BC05A1C51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14" name="Rectangle 14">
            <a:extLst>
              <a:ext uri="{FF2B5EF4-FFF2-40B4-BE49-F238E27FC236}">
                <a16:creationId xmlns:a16="http://schemas.microsoft.com/office/drawing/2014/main" id="{301DCBFF-0F18-0048-8A57-15B10A28F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mail</a:t>
            </a:r>
          </a:p>
        </p:txBody>
      </p:sp>
      <p:sp>
        <p:nvSpPr>
          <p:cNvPr id="25615" name="Rectangle 15">
            <a:extLst>
              <a:ext uri="{FF2B5EF4-FFF2-40B4-BE49-F238E27FC236}">
                <a16:creationId xmlns:a16="http://schemas.microsoft.com/office/drawing/2014/main" id="{C79D2631-45E3-4949-9AF0-33649A77C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16" name="Rectangle 16">
            <a:extLst>
              <a:ext uri="{FF2B5EF4-FFF2-40B4-BE49-F238E27FC236}">
                <a16:creationId xmlns:a16="http://schemas.microsoft.com/office/drawing/2014/main" id="{41434C9C-E16C-B341-92FA-B280221BF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news</a:t>
            </a:r>
          </a:p>
        </p:txBody>
      </p:sp>
      <p:sp>
        <p:nvSpPr>
          <p:cNvPr id="25617" name="Rectangle 17">
            <a:extLst>
              <a:ext uri="{FF2B5EF4-FFF2-40B4-BE49-F238E27FC236}">
                <a16:creationId xmlns:a16="http://schemas.microsoft.com/office/drawing/2014/main" id="{024F60CC-34CC-C443-AB91-28F0C3844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18" name="Rectangle 18">
            <a:extLst>
              <a:ext uri="{FF2B5EF4-FFF2-40B4-BE49-F238E27FC236}">
                <a16:creationId xmlns:a16="http://schemas.microsoft.com/office/drawing/2014/main" id="{D733EF18-9D3B-054A-87EF-8F3EDB1A3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research</a:t>
            </a:r>
          </a:p>
        </p:txBody>
      </p:sp>
      <p:sp>
        <p:nvSpPr>
          <p:cNvPr id="25619" name="Rectangle 19">
            <a:extLst>
              <a:ext uri="{FF2B5EF4-FFF2-40B4-BE49-F238E27FC236}">
                <a16:creationId xmlns:a16="http://schemas.microsoft.com/office/drawing/2014/main" id="{EC972DD7-3288-1B43-A8AC-99C5214F4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20" name="Rectangle 20">
            <a:extLst>
              <a:ext uri="{FF2B5EF4-FFF2-40B4-BE49-F238E27FC236}">
                <a16:creationId xmlns:a16="http://schemas.microsoft.com/office/drawing/2014/main" id="{E350B3B6-860C-9A47-8685-1520DC4EB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games</a:t>
            </a:r>
          </a:p>
        </p:txBody>
      </p:sp>
      <p:sp>
        <p:nvSpPr>
          <p:cNvPr id="25621" name="Rectangle 21">
            <a:extLst>
              <a:ext uri="{FF2B5EF4-FFF2-40B4-BE49-F238E27FC236}">
                <a16:creationId xmlns:a16="http://schemas.microsoft.com/office/drawing/2014/main" id="{C22C2961-0C98-AB42-A19B-E9BA48488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4787793"/>
            <a:ext cx="41998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22" name="Rectangle 22">
            <a:extLst>
              <a:ext uri="{FF2B5EF4-FFF2-40B4-BE49-F238E27FC236}">
                <a16:creationId xmlns:a16="http://schemas.microsoft.com/office/drawing/2014/main" id="{BF12220C-453D-EC43-9354-E4E13AAB6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mail</a:t>
            </a:r>
          </a:p>
        </p:txBody>
      </p:sp>
      <p:sp>
        <p:nvSpPr>
          <p:cNvPr id="25623" name="Rectangle 23">
            <a:extLst>
              <a:ext uri="{FF2B5EF4-FFF2-40B4-BE49-F238E27FC236}">
                <a16:creationId xmlns:a16="http://schemas.microsoft.com/office/drawing/2014/main" id="{4E4E86A4-5846-A14A-8904-C5642B219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123779"/>
            <a:ext cx="41998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24" name="Rectangle 24">
            <a:extLst>
              <a:ext uri="{FF2B5EF4-FFF2-40B4-BE49-F238E27FC236}">
                <a16:creationId xmlns:a16="http://schemas.microsoft.com/office/drawing/2014/main" id="{6D95DC85-AFAE-CA4A-A792-120874FD7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news</a:t>
            </a:r>
          </a:p>
        </p:txBody>
      </p:sp>
      <p:sp>
        <p:nvSpPr>
          <p:cNvPr id="25625" name="Rectangle 25">
            <a:extLst>
              <a:ext uri="{FF2B5EF4-FFF2-40B4-BE49-F238E27FC236}">
                <a16:creationId xmlns:a16="http://schemas.microsoft.com/office/drawing/2014/main" id="{05ED9AAA-788D-F841-A57E-362D52808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459765"/>
            <a:ext cx="41998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26" name="Rectangle 26">
            <a:extLst>
              <a:ext uri="{FF2B5EF4-FFF2-40B4-BE49-F238E27FC236}">
                <a16:creationId xmlns:a16="http://schemas.microsoft.com/office/drawing/2014/main" id="{9C101B03-8362-1744-98AF-A6297C478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research</a:t>
            </a:r>
          </a:p>
        </p:txBody>
      </p:sp>
      <p:sp>
        <p:nvSpPr>
          <p:cNvPr id="25627" name="Rectangle 27">
            <a:extLst>
              <a:ext uri="{FF2B5EF4-FFF2-40B4-BE49-F238E27FC236}">
                <a16:creationId xmlns:a16="http://schemas.microsoft.com/office/drawing/2014/main" id="{25F904C3-7159-DC40-9BE2-D19076785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795750"/>
            <a:ext cx="41998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32" name="Rectangle 32">
            <a:extLst>
              <a:ext uri="{FF2B5EF4-FFF2-40B4-BE49-F238E27FC236}">
                <a16:creationId xmlns:a16="http://schemas.microsoft.com/office/drawing/2014/main" id="{395D5977-AAA8-B745-A6E9-14B3290C4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4451808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33" name="Rectangle 33">
            <a:extLst>
              <a:ext uri="{FF2B5EF4-FFF2-40B4-BE49-F238E27FC236}">
                <a16:creationId xmlns:a16="http://schemas.microsoft.com/office/drawing/2014/main" id="{951998C9-169F-6746-BD49-B2E38CA2F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039783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34" name="Rectangle 34">
            <a:extLst>
              <a:ext uri="{FF2B5EF4-FFF2-40B4-BE49-F238E27FC236}">
                <a16:creationId xmlns:a16="http://schemas.microsoft.com/office/drawing/2014/main" id="{5FFF8417-08CD-6D41-A26C-C4989F3AD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627757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35" name="Rectangle 35">
            <a:extLst>
              <a:ext uri="{FF2B5EF4-FFF2-40B4-BE49-F238E27FC236}">
                <a16:creationId xmlns:a16="http://schemas.microsoft.com/office/drawing/2014/main" id="{5BEEC16F-D05C-F940-BEDC-FEFC6A5D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6215732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cxnSp>
        <p:nvCxnSpPr>
          <p:cNvPr id="25636" name="AutoShape 36">
            <a:extLst>
              <a:ext uri="{FF2B5EF4-FFF2-40B4-BE49-F238E27FC236}">
                <a16:creationId xmlns:a16="http://schemas.microsoft.com/office/drawing/2014/main" id="{BAC9BEF4-2EC9-6141-A7DC-3124C342EC51}"/>
              </a:ext>
            </a:extLst>
          </p:cNvPr>
          <p:cNvCxnSpPr>
            <a:cxnSpLocks noChangeShapeType="1"/>
            <a:stCxn id="25621" idx="3"/>
            <a:endCxn id="25632" idx="1"/>
          </p:cNvCxnSpPr>
          <p:nvPr/>
        </p:nvCxnSpPr>
        <p:spPr bwMode="auto">
          <a:xfrm flipV="1">
            <a:off x="6804236" y="4619801"/>
            <a:ext cx="671971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7" name="AutoShape 37">
            <a:extLst>
              <a:ext uri="{FF2B5EF4-FFF2-40B4-BE49-F238E27FC236}">
                <a16:creationId xmlns:a16="http://schemas.microsoft.com/office/drawing/2014/main" id="{8384EBBD-6574-6F43-81F1-88731A8367C2}"/>
              </a:ext>
            </a:extLst>
          </p:cNvPr>
          <p:cNvCxnSpPr>
            <a:cxnSpLocks noChangeShapeType="1"/>
            <a:stCxn id="25623" idx="3"/>
            <a:endCxn id="25633" idx="1"/>
          </p:cNvCxnSpPr>
          <p:nvPr/>
        </p:nvCxnSpPr>
        <p:spPr bwMode="auto">
          <a:xfrm flipV="1">
            <a:off x="6804236" y="5207776"/>
            <a:ext cx="671971" cy="8399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8" name="AutoShape 38">
            <a:extLst>
              <a:ext uri="{FF2B5EF4-FFF2-40B4-BE49-F238E27FC236}">
                <a16:creationId xmlns:a16="http://schemas.microsoft.com/office/drawing/2014/main" id="{2397DB34-CBA9-D240-AE43-079EA3283C33}"/>
              </a:ext>
            </a:extLst>
          </p:cNvPr>
          <p:cNvCxnSpPr>
            <a:cxnSpLocks noChangeShapeType="1"/>
            <a:stCxn id="25625" idx="3"/>
            <a:endCxn id="25634" idx="1"/>
          </p:cNvCxnSpPr>
          <p:nvPr/>
        </p:nvCxnSpPr>
        <p:spPr bwMode="auto">
          <a:xfrm>
            <a:off x="6804236" y="5627757"/>
            <a:ext cx="671971" cy="16799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9" name="AutoShape 39">
            <a:extLst>
              <a:ext uri="{FF2B5EF4-FFF2-40B4-BE49-F238E27FC236}">
                <a16:creationId xmlns:a16="http://schemas.microsoft.com/office/drawing/2014/main" id="{577FBC62-3681-694D-BA2C-23336D820720}"/>
              </a:ext>
            </a:extLst>
          </p:cNvPr>
          <p:cNvCxnSpPr>
            <a:cxnSpLocks noChangeShapeType="1"/>
            <a:stCxn id="25627" idx="3"/>
            <a:endCxn id="25635" idx="1"/>
          </p:cNvCxnSpPr>
          <p:nvPr/>
        </p:nvCxnSpPr>
        <p:spPr bwMode="auto">
          <a:xfrm>
            <a:off x="6804236" y="5963743"/>
            <a:ext cx="671971" cy="41998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640" name="Text Box 40">
            <a:extLst>
              <a:ext uri="{FF2B5EF4-FFF2-40B4-BE49-F238E27FC236}">
                <a16:creationId xmlns:a16="http://schemas.microsoft.com/office/drawing/2014/main" id="{41013BD6-6DF8-FF4A-8BF8-69B069C2C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419" y="6299729"/>
            <a:ext cx="2773515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Storing all information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 the directory</a:t>
            </a:r>
          </a:p>
        </p:txBody>
      </p:sp>
      <p:sp>
        <p:nvSpPr>
          <p:cNvPr id="25641" name="Text Box 41">
            <a:extLst>
              <a:ext uri="{FF2B5EF4-FFF2-40B4-BE49-F238E27FC236}">
                <a16:creationId xmlns:a16="http://schemas.microsoft.com/office/drawing/2014/main" id="{8DB2536B-23A0-5945-89EC-CC17E5B00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926" y="6299729"/>
            <a:ext cx="2130711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Using pointers to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index nodes</a:t>
            </a:r>
          </a:p>
        </p:txBody>
      </p:sp>
    </p:spTree>
    <p:extLst>
      <p:ext uri="{BB962C8B-B14F-4D97-AF65-F5344CB8AC3E}">
        <p14:creationId xmlns:p14="http://schemas.microsoft.com/office/powerpoint/2010/main" val="3254031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1DA9B53-8DE4-A440-8589-E077110C0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Sector interleaving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CAC72E7B-3A27-B347-863A-66525EEE17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On older systems, the CPU was slow =&gt; time elapsed between reading consecutive sectors</a:t>
            </a:r>
          </a:p>
          <a:p>
            <a:r>
              <a:rPr lang="en-US" altLang="en-US" dirty="0"/>
              <a:t>Solution: leave space between consecutively numbered sectors</a:t>
            </a:r>
          </a:p>
          <a:p>
            <a:r>
              <a:rPr lang="en-US" altLang="en-US" dirty="0"/>
              <a:t>This isn’t done much these days…</a:t>
            </a:r>
          </a:p>
        </p:txBody>
      </p:sp>
      <p:sp>
        <p:nvSpPr>
          <p:cNvPr id="46" name="Footer Placeholder 4">
            <a:extLst>
              <a:ext uri="{FF2B5EF4-FFF2-40B4-BE49-F238E27FC236}">
                <a16:creationId xmlns:a16="http://schemas.microsoft.com/office/drawing/2014/main" id="{B1BFC41D-54E6-5547-AED1-F8E4837D0F8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7" name="Slide Number Placeholder 5">
            <a:extLst>
              <a:ext uri="{FF2B5EF4-FFF2-40B4-BE49-F238E27FC236}">
                <a16:creationId xmlns:a16="http://schemas.microsoft.com/office/drawing/2014/main" id="{47CDD688-341B-6245-8020-44F5F022A1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3436953-2500-4D40-887F-0D8FE011C42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446" name="Oval 6">
            <a:extLst>
              <a:ext uri="{FF2B5EF4-FFF2-40B4-BE49-F238E27FC236}">
                <a16:creationId xmlns:a16="http://schemas.microsoft.com/office/drawing/2014/main" id="{7CA24A28-C36E-9446-8545-5C89096D5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3" y="3947830"/>
            <a:ext cx="2351899" cy="2351899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1447" name="AutoShape 7">
            <a:extLst>
              <a:ext uri="{FF2B5EF4-FFF2-40B4-BE49-F238E27FC236}">
                <a16:creationId xmlns:a16="http://schemas.microsoft.com/office/drawing/2014/main" id="{B4926953-A842-6248-8882-EEA52F2C1661}"/>
              </a:ext>
            </a:extLst>
          </p:cNvPr>
          <p:cNvCxnSpPr>
            <a:cxnSpLocks noChangeShapeType="1"/>
            <a:stCxn id="61446" idx="0"/>
            <a:endCxn id="61446" idx="4"/>
          </p:cNvCxnSpPr>
          <p:nvPr/>
        </p:nvCxnSpPr>
        <p:spPr bwMode="auto">
          <a:xfrm>
            <a:off x="2016442" y="3937330"/>
            <a:ext cx="0" cy="237289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48" name="AutoShape 8">
            <a:extLst>
              <a:ext uri="{FF2B5EF4-FFF2-40B4-BE49-F238E27FC236}">
                <a16:creationId xmlns:a16="http://schemas.microsoft.com/office/drawing/2014/main" id="{17E6D8F8-7F09-C94F-A75E-6BB03725E042}"/>
              </a:ext>
            </a:extLst>
          </p:cNvPr>
          <p:cNvCxnSpPr>
            <a:cxnSpLocks noChangeShapeType="1"/>
            <a:stCxn id="61446" idx="1"/>
            <a:endCxn id="61446" idx="5"/>
          </p:cNvCxnSpPr>
          <p:nvPr/>
        </p:nvCxnSpPr>
        <p:spPr bwMode="auto">
          <a:xfrm>
            <a:off x="1185229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49" name="AutoShape 9">
            <a:extLst>
              <a:ext uri="{FF2B5EF4-FFF2-40B4-BE49-F238E27FC236}">
                <a16:creationId xmlns:a16="http://schemas.microsoft.com/office/drawing/2014/main" id="{1335640B-A7D2-0442-984B-34EE762D9917}"/>
              </a:ext>
            </a:extLst>
          </p:cNvPr>
          <p:cNvCxnSpPr>
            <a:cxnSpLocks noChangeShapeType="1"/>
            <a:stCxn id="61446" idx="2"/>
            <a:endCxn id="61446" idx="6"/>
          </p:cNvCxnSpPr>
          <p:nvPr/>
        </p:nvCxnSpPr>
        <p:spPr bwMode="auto">
          <a:xfrm>
            <a:off x="829993" y="5123779"/>
            <a:ext cx="237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50" name="AutoShape 10">
            <a:extLst>
              <a:ext uri="{FF2B5EF4-FFF2-40B4-BE49-F238E27FC236}">
                <a16:creationId xmlns:a16="http://schemas.microsoft.com/office/drawing/2014/main" id="{25D18587-0754-0B4B-B7F5-90A8E008FA66}"/>
              </a:ext>
            </a:extLst>
          </p:cNvPr>
          <p:cNvCxnSpPr>
            <a:cxnSpLocks noChangeShapeType="1"/>
            <a:stCxn id="61446" idx="7"/>
            <a:endCxn id="61446" idx="3"/>
          </p:cNvCxnSpPr>
          <p:nvPr/>
        </p:nvCxnSpPr>
        <p:spPr bwMode="auto">
          <a:xfrm flipH="1">
            <a:off x="1185229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51" name="Text Box 11">
            <a:extLst>
              <a:ext uri="{FF2B5EF4-FFF2-40B4-BE49-F238E27FC236}">
                <a16:creationId xmlns:a16="http://schemas.microsoft.com/office/drawing/2014/main" id="{6C46AA37-D658-244A-8C34-F8088DDB5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38" y="4226069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61452" name="Text Box 12">
            <a:extLst>
              <a:ext uri="{FF2B5EF4-FFF2-40B4-BE49-F238E27FC236}">
                <a16:creationId xmlns:a16="http://schemas.microsoft.com/office/drawing/2014/main" id="{EE49B172-BEC8-F74C-9FD6-780233B64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422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61453" name="Text Box 13">
            <a:extLst>
              <a:ext uri="{FF2B5EF4-FFF2-40B4-BE49-F238E27FC236}">
                <a16:creationId xmlns:a16="http://schemas.microsoft.com/office/drawing/2014/main" id="{29D01F5E-A9CC-4D4C-9792-D62756E0F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422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61454" name="Text Box 14">
            <a:extLst>
              <a:ext uri="{FF2B5EF4-FFF2-40B4-BE49-F238E27FC236}">
                <a16:creationId xmlns:a16="http://schemas.microsoft.com/office/drawing/2014/main" id="{76D18AA0-6067-CC4E-BF61-3EE6834BB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38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61455" name="Text Box 15">
            <a:extLst>
              <a:ext uri="{FF2B5EF4-FFF2-40B4-BE49-F238E27FC236}">
                <a16:creationId xmlns:a16="http://schemas.microsoft.com/office/drawing/2014/main" id="{2A9C7768-0DB1-474A-958F-F10FD6D97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460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61456" name="Text Box 16">
            <a:extLst>
              <a:ext uri="{FF2B5EF4-FFF2-40B4-BE49-F238E27FC236}">
                <a16:creationId xmlns:a16="http://schemas.microsoft.com/office/drawing/2014/main" id="{4ED865EE-84B0-504E-8B21-83EAC0631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478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61457" name="Text Box 17">
            <a:extLst>
              <a:ext uri="{FF2B5EF4-FFF2-40B4-BE49-F238E27FC236}">
                <a16:creationId xmlns:a16="http://schemas.microsoft.com/office/drawing/2014/main" id="{415C1CE1-9082-5343-A417-97845238E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478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61458" name="Text Box 18">
            <a:extLst>
              <a:ext uri="{FF2B5EF4-FFF2-40B4-BE49-F238E27FC236}">
                <a16:creationId xmlns:a16="http://schemas.microsoft.com/office/drawing/2014/main" id="{BB326CDF-1DA2-9B4A-8D77-665F2E024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460" y="422431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61459" name="Oval 19">
            <a:extLst>
              <a:ext uri="{FF2B5EF4-FFF2-40B4-BE49-F238E27FC236}">
                <a16:creationId xmlns:a16="http://schemas.microsoft.com/office/drawing/2014/main" id="{446A76E8-B669-7343-B311-679BADC7F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8359" y="3947830"/>
            <a:ext cx="2351899" cy="2351899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1460" name="AutoShape 20">
            <a:extLst>
              <a:ext uri="{FF2B5EF4-FFF2-40B4-BE49-F238E27FC236}">
                <a16:creationId xmlns:a16="http://schemas.microsoft.com/office/drawing/2014/main" id="{54205EC5-6FDB-7F4F-9E2F-0ACDDBEC5701}"/>
              </a:ext>
            </a:extLst>
          </p:cNvPr>
          <p:cNvCxnSpPr>
            <a:cxnSpLocks noChangeShapeType="1"/>
            <a:stCxn id="61459" idx="0"/>
            <a:endCxn id="61459" idx="4"/>
          </p:cNvCxnSpPr>
          <p:nvPr/>
        </p:nvCxnSpPr>
        <p:spPr bwMode="auto">
          <a:xfrm>
            <a:off x="5124308" y="3937330"/>
            <a:ext cx="0" cy="237289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61" name="AutoShape 21">
            <a:extLst>
              <a:ext uri="{FF2B5EF4-FFF2-40B4-BE49-F238E27FC236}">
                <a16:creationId xmlns:a16="http://schemas.microsoft.com/office/drawing/2014/main" id="{23729795-FAE0-914E-8B25-B8A1853FBB4C}"/>
              </a:ext>
            </a:extLst>
          </p:cNvPr>
          <p:cNvCxnSpPr>
            <a:cxnSpLocks noChangeShapeType="1"/>
            <a:stCxn id="61459" idx="1"/>
            <a:endCxn id="61459" idx="5"/>
          </p:cNvCxnSpPr>
          <p:nvPr/>
        </p:nvCxnSpPr>
        <p:spPr bwMode="auto">
          <a:xfrm>
            <a:off x="4293095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62" name="AutoShape 22">
            <a:extLst>
              <a:ext uri="{FF2B5EF4-FFF2-40B4-BE49-F238E27FC236}">
                <a16:creationId xmlns:a16="http://schemas.microsoft.com/office/drawing/2014/main" id="{5754ACF9-952C-DA4B-ADB8-DB68B0B830D5}"/>
              </a:ext>
            </a:extLst>
          </p:cNvPr>
          <p:cNvCxnSpPr>
            <a:cxnSpLocks noChangeShapeType="1"/>
            <a:stCxn id="61459" idx="2"/>
            <a:endCxn id="61459" idx="6"/>
          </p:cNvCxnSpPr>
          <p:nvPr/>
        </p:nvCxnSpPr>
        <p:spPr bwMode="auto">
          <a:xfrm>
            <a:off x="3937859" y="5123779"/>
            <a:ext cx="237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63" name="AutoShape 23">
            <a:extLst>
              <a:ext uri="{FF2B5EF4-FFF2-40B4-BE49-F238E27FC236}">
                <a16:creationId xmlns:a16="http://schemas.microsoft.com/office/drawing/2014/main" id="{12B5413A-4348-4E43-868A-B6990542E612}"/>
              </a:ext>
            </a:extLst>
          </p:cNvPr>
          <p:cNvCxnSpPr>
            <a:cxnSpLocks noChangeShapeType="1"/>
            <a:stCxn id="61459" idx="7"/>
            <a:endCxn id="61459" idx="3"/>
          </p:cNvCxnSpPr>
          <p:nvPr/>
        </p:nvCxnSpPr>
        <p:spPr bwMode="auto">
          <a:xfrm flipH="1">
            <a:off x="4293095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64" name="Text Box 24">
            <a:extLst>
              <a:ext uri="{FF2B5EF4-FFF2-40B4-BE49-F238E27FC236}">
                <a16:creationId xmlns:a16="http://schemas.microsoft.com/office/drawing/2014/main" id="{F9DE97C5-4234-A747-A6BE-D08FA16F0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8305" y="4226069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61465" name="Text Box 25">
            <a:extLst>
              <a:ext uri="{FF2B5EF4-FFF2-40B4-BE49-F238E27FC236}">
                <a16:creationId xmlns:a16="http://schemas.microsoft.com/office/drawing/2014/main" id="{E9450FB8-5DD8-5942-B6A4-C6EC510B8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6289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61466" name="Text Box 26">
            <a:extLst>
              <a:ext uri="{FF2B5EF4-FFF2-40B4-BE49-F238E27FC236}">
                <a16:creationId xmlns:a16="http://schemas.microsoft.com/office/drawing/2014/main" id="{FFBC2B2F-4B0E-5D49-A92A-A8A3233E5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6289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61467" name="Text Box 27">
            <a:extLst>
              <a:ext uri="{FF2B5EF4-FFF2-40B4-BE49-F238E27FC236}">
                <a16:creationId xmlns:a16="http://schemas.microsoft.com/office/drawing/2014/main" id="{69BAEAA2-D0CC-B641-9DEE-E8F24B335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8305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61468" name="Text Box 28">
            <a:extLst>
              <a:ext uri="{FF2B5EF4-FFF2-40B4-BE49-F238E27FC236}">
                <a16:creationId xmlns:a16="http://schemas.microsoft.com/office/drawing/2014/main" id="{D61B9C1E-FFE0-9549-96D5-C314AC077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326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61469" name="Text Box 29">
            <a:extLst>
              <a:ext uri="{FF2B5EF4-FFF2-40B4-BE49-F238E27FC236}">
                <a16:creationId xmlns:a16="http://schemas.microsoft.com/office/drawing/2014/main" id="{FABFC9CC-D57E-A344-A1F2-ACD15606A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345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61470" name="Text Box 30">
            <a:extLst>
              <a:ext uri="{FF2B5EF4-FFF2-40B4-BE49-F238E27FC236}">
                <a16:creationId xmlns:a16="http://schemas.microsoft.com/office/drawing/2014/main" id="{D03C32C8-A128-F343-8BE2-419B6ECDB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345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61471" name="Text Box 31">
            <a:extLst>
              <a:ext uri="{FF2B5EF4-FFF2-40B4-BE49-F238E27FC236}">
                <a16:creationId xmlns:a16="http://schemas.microsoft.com/office/drawing/2014/main" id="{1FE59A8F-65EB-1A4C-A02A-2A37C661C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326" y="422431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61472" name="Oval 32">
            <a:extLst>
              <a:ext uri="{FF2B5EF4-FFF2-40B4-BE49-F238E27FC236}">
                <a16:creationId xmlns:a16="http://schemas.microsoft.com/office/drawing/2014/main" id="{9168F908-F6B8-2A4E-A0EC-AE9BD9438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6225" y="3947830"/>
            <a:ext cx="2351899" cy="2351899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1473" name="AutoShape 33">
            <a:extLst>
              <a:ext uri="{FF2B5EF4-FFF2-40B4-BE49-F238E27FC236}">
                <a16:creationId xmlns:a16="http://schemas.microsoft.com/office/drawing/2014/main" id="{EE0384F8-072A-B342-90D5-6F5779561D20}"/>
              </a:ext>
            </a:extLst>
          </p:cNvPr>
          <p:cNvCxnSpPr>
            <a:cxnSpLocks noChangeShapeType="1"/>
            <a:stCxn id="61472" idx="0"/>
            <a:endCxn id="61472" idx="4"/>
          </p:cNvCxnSpPr>
          <p:nvPr/>
        </p:nvCxnSpPr>
        <p:spPr bwMode="auto">
          <a:xfrm>
            <a:off x="8232175" y="3937330"/>
            <a:ext cx="0" cy="237289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74" name="AutoShape 34">
            <a:extLst>
              <a:ext uri="{FF2B5EF4-FFF2-40B4-BE49-F238E27FC236}">
                <a16:creationId xmlns:a16="http://schemas.microsoft.com/office/drawing/2014/main" id="{312D55AD-6C90-7744-A950-96FC753920CE}"/>
              </a:ext>
            </a:extLst>
          </p:cNvPr>
          <p:cNvCxnSpPr>
            <a:cxnSpLocks noChangeShapeType="1"/>
            <a:stCxn id="61472" idx="1"/>
            <a:endCxn id="61472" idx="5"/>
          </p:cNvCxnSpPr>
          <p:nvPr/>
        </p:nvCxnSpPr>
        <p:spPr bwMode="auto">
          <a:xfrm>
            <a:off x="7400961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75" name="AutoShape 35">
            <a:extLst>
              <a:ext uri="{FF2B5EF4-FFF2-40B4-BE49-F238E27FC236}">
                <a16:creationId xmlns:a16="http://schemas.microsoft.com/office/drawing/2014/main" id="{FA192BBF-F860-304C-B3FF-AE3EC8CF192D}"/>
              </a:ext>
            </a:extLst>
          </p:cNvPr>
          <p:cNvCxnSpPr>
            <a:cxnSpLocks noChangeShapeType="1"/>
            <a:stCxn id="61472" idx="2"/>
            <a:endCxn id="61472" idx="6"/>
          </p:cNvCxnSpPr>
          <p:nvPr/>
        </p:nvCxnSpPr>
        <p:spPr bwMode="auto">
          <a:xfrm>
            <a:off x="7045726" y="5123779"/>
            <a:ext cx="237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76" name="AutoShape 36">
            <a:extLst>
              <a:ext uri="{FF2B5EF4-FFF2-40B4-BE49-F238E27FC236}">
                <a16:creationId xmlns:a16="http://schemas.microsoft.com/office/drawing/2014/main" id="{415F67DE-62B7-A445-ACC8-BE182678663C}"/>
              </a:ext>
            </a:extLst>
          </p:cNvPr>
          <p:cNvCxnSpPr>
            <a:cxnSpLocks noChangeShapeType="1"/>
            <a:stCxn id="61472" idx="7"/>
            <a:endCxn id="61472" idx="3"/>
          </p:cNvCxnSpPr>
          <p:nvPr/>
        </p:nvCxnSpPr>
        <p:spPr bwMode="auto">
          <a:xfrm flipH="1">
            <a:off x="7400961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77" name="Text Box 37">
            <a:extLst>
              <a:ext uri="{FF2B5EF4-FFF2-40B4-BE49-F238E27FC236}">
                <a16:creationId xmlns:a16="http://schemas.microsoft.com/office/drawing/2014/main" id="{A9A6E876-B60C-7B4C-92D0-542C2FE36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171" y="4226069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61478" name="Text Box 38">
            <a:extLst>
              <a:ext uri="{FF2B5EF4-FFF2-40B4-BE49-F238E27FC236}">
                <a16:creationId xmlns:a16="http://schemas.microsoft.com/office/drawing/2014/main" id="{1D4554E8-46F7-094E-910D-DC9621A3A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4155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61479" name="Text Box 39">
            <a:extLst>
              <a:ext uri="{FF2B5EF4-FFF2-40B4-BE49-F238E27FC236}">
                <a16:creationId xmlns:a16="http://schemas.microsoft.com/office/drawing/2014/main" id="{FC5E4B65-4352-3B49-A8AB-6A1148110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4155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61480" name="Text Box 40">
            <a:extLst>
              <a:ext uri="{FF2B5EF4-FFF2-40B4-BE49-F238E27FC236}">
                <a16:creationId xmlns:a16="http://schemas.microsoft.com/office/drawing/2014/main" id="{EA566A69-96E3-AC4C-AFB1-97C8E36A6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171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61481" name="Text Box 41">
            <a:extLst>
              <a:ext uri="{FF2B5EF4-FFF2-40B4-BE49-F238E27FC236}">
                <a16:creationId xmlns:a16="http://schemas.microsoft.com/office/drawing/2014/main" id="{27517E9D-079D-7840-8C69-3F28BE467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193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61482" name="Text Box 42">
            <a:extLst>
              <a:ext uri="{FF2B5EF4-FFF2-40B4-BE49-F238E27FC236}">
                <a16:creationId xmlns:a16="http://schemas.microsoft.com/office/drawing/2014/main" id="{E8C8F5A5-E546-4D44-ABFF-820C141875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211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61483" name="Text Box 43">
            <a:extLst>
              <a:ext uri="{FF2B5EF4-FFF2-40B4-BE49-F238E27FC236}">
                <a16:creationId xmlns:a16="http://schemas.microsoft.com/office/drawing/2014/main" id="{CFC20906-CD2E-5F4F-870C-DB6943E0F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211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61484" name="Text Box 44">
            <a:extLst>
              <a:ext uri="{FF2B5EF4-FFF2-40B4-BE49-F238E27FC236}">
                <a16:creationId xmlns:a16="http://schemas.microsoft.com/office/drawing/2014/main" id="{7BA12A13-311C-6443-8AC3-052B197FE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193" y="422431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61486" name="Text Box 46">
            <a:extLst>
              <a:ext uri="{FF2B5EF4-FFF2-40B4-BE49-F238E27FC236}">
                <a16:creationId xmlns:a16="http://schemas.microsoft.com/office/drawing/2014/main" id="{0A2AF4E4-A943-D14F-BE58-FD2FFAB4E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418" y="6383725"/>
            <a:ext cx="2307042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No interleaving</a:t>
            </a:r>
          </a:p>
        </p:txBody>
      </p:sp>
      <p:sp>
        <p:nvSpPr>
          <p:cNvPr id="61487" name="Text Box 47">
            <a:extLst>
              <a:ext uri="{FF2B5EF4-FFF2-40B4-BE49-F238E27FC236}">
                <a16:creationId xmlns:a16="http://schemas.microsoft.com/office/drawing/2014/main" id="{DF839224-6AF3-464E-8C39-133AAAAC2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4100" y="6383725"/>
            <a:ext cx="2561920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Skipping 1 sector</a:t>
            </a:r>
          </a:p>
        </p:txBody>
      </p:sp>
      <p:sp>
        <p:nvSpPr>
          <p:cNvPr id="61488" name="Text Box 48">
            <a:extLst>
              <a:ext uri="{FF2B5EF4-FFF2-40B4-BE49-F238E27FC236}">
                <a16:creationId xmlns:a16="http://schemas.microsoft.com/office/drawing/2014/main" id="{B2ACB0FA-7BF2-2F47-B8BF-38201E9D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371" y="6383725"/>
            <a:ext cx="2693366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Skipping 2 sectors</a:t>
            </a:r>
          </a:p>
        </p:txBody>
      </p:sp>
    </p:spTree>
    <p:extLst>
      <p:ext uri="{BB962C8B-B14F-4D97-AF65-F5344CB8AC3E}">
        <p14:creationId xmlns:p14="http://schemas.microsoft.com/office/powerpoint/2010/main" val="31242102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9A617050-5FF7-9A40-A25D-C6F3E96F1B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Grouping data on disk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47D373E5-229D-6347-AAF2-FC4920D020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9897EF7-9D6B-2146-B850-E554F71ACA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8B2B77E-ECDC-8A4E-96D7-EF42586472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01795443-05BF-7F47-BA5A-AA74808F0E2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7892" name="Picture 4" descr="6-28">
            <a:extLst>
              <a:ext uri="{FF2B5EF4-FFF2-40B4-BE49-F238E27FC236}">
                <a16:creationId xmlns:a16="http://schemas.microsoft.com/office/drawing/2014/main" id="{AD28B2B9-DC91-1F46-8E89-35EFD447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1679927"/>
            <a:ext cx="9491592" cy="443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5632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>
            <a:extLst>
              <a:ext uri="{FF2B5EF4-FFF2-40B4-BE49-F238E27FC236}">
                <a16:creationId xmlns:a16="http://schemas.microsoft.com/office/drawing/2014/main" id="{60101607-01C0-464A-B08B-3AB38BF93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Log-structured file systems</a:t>
            </a:r>
          </a:p>
        </p:txBody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708AB974-D717-DC4E-BDE9-D2BB454C5A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Trends in disk &amp; memory</a:t>
            </a:r>
          </a:p>
          <a:p>
            <a:pPr lvl="1"/>
            <a:r>
              <a:rPr lang="en-US" altLang="en-US" dirty="0"/>
              <a:t>Faster CPUs</a:t>
            </a:r>
          </a:p>
          <a:p>
            <a:pPr lvl="1"/>
            <a:r>
              <a:rPr lang="en-US" altLang="en-US" dirty="0"/>
              <a:t>Larger memories</a:t>
            </a:r>
          </a:p>
          <a:p>
            <a:r>
              <a:rPr lang="en-US" altLang="en-US" dirty="0"/>
              <a:t>Result</a:t>
            </a:r>
          </a:p>
          <a:p>
            <a:pPr lvl="1"/>
            <a:r>
              <a:rPr lang="en-US" altLang="en-US" dirty="0"/>
              <a:t>More memory -&gt; disk caches can also be larger</a:t>
            </a:r>
          </a:p>
          <a:p>
            <a:pPr lvl="1"/>
            <a:r>
              <a:rPr lang="en-US" altLang="en-US" dirty="0"/>
              <a:t>Increasing number of read requests can come from cache</a:t>
            </a:r>
          </a:p>
          <a:p>
            <a:pPr lvl="1"/>
            <a:r>
              <a:rPr lang="en-US" altLang="en-US" dirty="0"/>
              <a:t>Thus, most disk accesses will be writes</a:t>
            </a:r>
          </a:p>
          <a:p>
            <a:r>
              <a:rPr lang="en-US" altLang="en-US" dirty="0"/>
              <a:t>LFS structures entire disk as a log</a:t>
            </a:r>
          </a:p>
          <a:p>
            <a:pPr lvl="1"/>
            <a:r>
              <a:rPr lang="en-US" altLang="en-US" dirty="0"/>
              <a:t>All writes initially buffered in memory</a:t>
            </a:r>
          </a:p>
          <a:p>
            <a:pPr lvl="1"/>
            <a:r>
              <a:rPr lang="en-US" altLang="en-US" dirty="0"/>
              <a:t>Periodically write these to the end of the disk log</a:t>
            </a:r>
          </a:p>
          <a:p>
            <a:pPr lvl="1"/>
            <a:r>
              <a:rPr lang="en-US" altLang="en-US" dirty="0"/>
              <a:t>When file opened, locate </a:t>
            </a:r>
            <a:r>
              <a:rPr lang="en-US" altLang="en-US" dirty="0" err="1"/>
              <a:t>i</a:t>
            </a:r>
            <a:r>
              <a:rPr lang="en-US" altLang="en-US" dirty="0"/>
              <a:t>-node, then find blocks</a:t>
            </a:r>
          </a:p>
          <a:p>
            <a:r>
              <a:rPr lang="en-US" altLang="en-US" dirty="0"/>
              <a:t>Issue: what happens when blocks are deleted?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205FE-5549-F64B-B1CF-62CA24FF10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56897-F115-3944-BA65-D360BD28DB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436073C-0777-284F-8761-8D380BE40AD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0854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339D-4F90-491A-890C-02BEECC5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Structured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33AE-9452-4CEC-B3A3-68B33B0EB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EFB7D-F89A-414D-B899-CEE4392A6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18B90-5418-4580-BF78-40B4C3345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6AE555-B13B-40CD-BABA-95554299E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16" y="1273443"/>
            <a:ext cx="8463319" cy="56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743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9FB614E8-BC26-E24B-82DB-C538F78AEB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CD-ROM recording</a:t>
            </a:r>
          </a:p>
        </p:txBody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361C2490-091A-8141-94C4-0CAC9A8804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4023360" cy="6506358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CD-ROM has data in a spiral</a:t>
            </a:r>
          </a:p>
          <a:p>
            <a:pPr lvl="1"/>
            <a:r>
              <a:rPr lang="en-US" altLang="en-US" dirty="0"/>
              <a:t>Hard drives have concentric circles of data</a:t>
            </a:r>
          </a:p>
          <a:p>
            <a:r>
              <a:rPr lang="en-US" altLang="en-US" dirty="0"/>
              <a:t>One continuous track: just like vinyl records!</a:t>
            </a:r>
          </a:p>
          <a:p>
            <a:r>
              <a:rPr lang="en-US" altLang="en-US" dirty="0"/>
              <a:t>Pits &amp; lands “simulated” with heat-sensitive material on CD-Rs and CD-RWs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5E352-8A4A-7549-8D33-8CA751C07C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B88E5-4C07-7541-864B-FE731F18F0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EFE30B02-B5DA-9A43-A3F6-EA6A3A4E80F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7347" name="Picture 3" descr="5-20">
            <a:extLst>
              <a:ext uri="{FF2B5EF4-FFF2-40B4-BE49-F238E27FC236}">
                <a16:creationId xmlns:a16="http://schemas.microsoft.com/office/drawing/2014/main" id="{BED97B4D-E23C-6B48-9049-10D44A92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766" y="1878025"/>
            <a:ext cx="5057283" cy="430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8880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334D-8C89-B44C-A9C4-FD35F893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File System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6EE9DAD-32C1-5043-9ED0-B4319ACDB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8C8F4-AA13-5842-A91A-AA154D085F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503D7-19B8-174F-BD9B-8D2D9A88EA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55</a:t>
            </a:fld>
            <a:endParaRPr kumimoji="0" lang="en-GB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FA5EA-253E-D847-B6BE-C6A1C5F7A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32210"/>
            <a:ext cx="10080625" cy="40952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31AECC-D189-2647-ACAE-D0FA0ACDDED6}"/>
              </a:ext>
            </a:extLst>
          </p:cNvPr>
          <p:cNvSpPr/>
          <p:nvPr/>
        </p:nvSpPr>
        <p:spPr>
          <a:xfrm>
            <a:off x="497840" y="6215211"/>
            <a:ext cx="5038725" cy="8700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Wear Leveling </a:t>
            </a:r>
          </a:p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Count total writes per flash sector and attempt to balance across the whole disk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650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10D1-84C7-4E77-A12D-020592FD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Disks, cylinders, cylinder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E4CC0-6C7E-4649-865B-B5F66B013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83D96-5185-4569-9E6F-8582049A63E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5E85B-11AD-4FA6-B48F-ED055FDF32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56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61F2B-7F0A-4820-8AD1-878F8055B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47" y="1119673"/>
            <a:ext cx="8824529" cy="58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34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58FD-DE10-4F6D-A412-A3F2EEEF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Wear leveling for SSDs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042F8-C810-40C3-A8DC-340ED0131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BEA87-59C1-4650-B11B-AC7A7A83E5B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3603B-AA23-48D6-BBAF-6F8CDD8F18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57</a:t>
            </a:fld>
            <a:endParaRPr lang="en-GB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DCDFE5-476D-4B7C-89D8-BA71F766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09" y="1007792"/>
            <a:ext cx="5724913" cy="3817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8E1B89-5849-4A36-8FAE-00C48AB12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012" y="4825164"/>
            <a:ext cx="5287347" cy="229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487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5323E-6695-4804-94FB-BB0A5BD84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 Structured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2145F-6111-419F-950C-2A9121948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AA4D9-2840-40DC-BE22-A714D62736E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037AC6-2924-4F42-9425-8F8E1F2F07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58</a:t>
            </a:fld>
            <a:endParaRPr lang="en-GB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A3C14-B197-418C-8ECC-A6F7DC44D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29" y="1155557"/>
            <a:ext cx="8532908" cy="56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4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Low-level device driver issues</a:t>
            </a:r>
          </a:p>
          <a:p>
            <a:pPr lvl="1"/>
            <a:r>
              <a:rPr lang="en-US"/>
              <a:t>memory-mapped vs port-mapped I/O</a:t>
            </a:r>
          </a:p>
          <a:p>
            <a:pPr lvl="1"/>
            <a:r>
              <a:rPr lang="en-US"/>
              <a:t>3 Ways to read/write from an I/O Device</a:t>
            </a:r>
          </a:p>
          <a:p>
            <a:pPr lvl="1"/>
            <a:r>
              <a:rPr lang="en-US"/>
              <a:t>Disk structure and scheduling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2489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6D37EC0-9BE2-474F-82D2-566EB39644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Handling long file names in a directory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69B53C-3086-7C4A-82D9-AE367C41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76E5D83-017F-1343-B832-8987614950D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9586CA9-651E-3040-8205-93C8E323CE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F1C7CF3-CCEA-ED47-91CF-ED475FF6D22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6628" name="Picture 4" descr="6-17">
            <a:extLst>
              <a:ext uri="{FF2B5EF4-FFF2-40B4-BE49-F238E27FC236}">
                <a16:creationId xmlns:a16="http://schemas.microsoft.com/office/drawing/2014/main" id="{94262326-28B5-CB48-8883-E78ABF194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339" y="1450975"/>
            <a:ext cx="7895661" cy="549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CF0827-D7FA-408A-8F8E-09A0A5B80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09730"/>
            <a:ext cx="2742185" cy="182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7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9A617050-5FF7-9A40-A25D-C6F3E96F1B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Grouping data on disk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47D373E5-229D-6347-AAF2-FC4920D020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9897EF7-9D6B-2146-B850-E554F71ACA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8B2B77E-ECDC-8A4E-96D7-EF42586472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01795443-05BF-7F47-BA5A-AA74808F0E2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7892" name="Picture 4" descr="6-28">
            <a:extLst>
              <a:ext uri="{FF2B5EF4-FFF2-40B4-BE49-F238E27FC236}">
                <a16:creationId xmlns:a16="http://schemas.microsoft.com/office/drawing/2014/main" id="{AD28B2B9-DC91-1F46-8E89-35EFD447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1679927"/>
            <a:ext cx="9491592" cy="443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1752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>
            <a:extLst>
              <a:ext uri="{FF2B5EF4-FFF2-40B4-BE49-F238E27FC236}">
                <a16:creationId xmlns:a16="http://schemas.microsoft.com/office/drawing/2014/main" id="{60101607-01C0-464A-B08B-3AB38BF93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Log-structured file systems</a:t>
            </a:r>
          </a:p>
        </p:txBody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708AB974-D717-DC4E-BDE9-D2BB454C5A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Trends in disk &amp; memory</a:t>
            </a:r>
          </a:p>
          <a:p>
            <a:pPr lvl="1"/>
            <a:r>
              <a:rPr lang="en-US" altLang="en-US"/>
              <a:t>Faster CPUs</a:t>
            </a:r>
          </a:p>
          <a:p>
            <a:pPr lvl="1"/>
            <a:r>
              <a:rPr lang="en-US" altLang="en-US"/>
              <a:t>Larger memories</a:t>
            </a:r>
          </a:p>
          <a:p>
            <a:r>
              <a:rPr lang="en-US" altLang="en-US"/>
              <a:t>Result</a:t>
            </a:r>
          </a:p>
          <a:p>
            <a:pPr lvl="1"/>
            <a:r>
              <a:rPr lang="en-US" altLang="en-US"/>
              <a:t>More memory -&gt; disk caches can also be larger</a:t>
            </a:r>
          </a:p>
          <a:p>
            <a:pPr lvl="1"/>
            <a:r>
              <a:rPr lang="en-US" altLang="en-US"/>
              <a:t>Increasing number of read requests can come from cache</a:t>
            </a:r>
          </a:p>
          <a:p>
            <a:pPr lvl="1"/>
            <a:r>
              <a:rPr lang="en-US" altLang="en-US"/>
              <a:t>Thus, most disk accesses will be writes</a:t>
            </a:r>
          </a:p>
          <a:p>
            <a:r>
              <a:rPr lang="en-US" altLang="en-US"/>
              <a:t>LFS structures entire disk as a log</a:t>
            </a:r>
          </a:p>
          <a:p>
            <a:pPr lvl="1"/>
            <a:r>
              <a:rPr lang="en-US" altLang="en-US"/>
              <a:t>All writes initially buffered in memory</a:t>
            </a:r>
          </a:p>
          <a:p>
            <a:pPr lvl="1"/>
            <a:r>
              <a:rPr lang="en-US" altLang="en-US"/>
              <a:t>Periodically write these to the end of the disk log</a:t>
            </a:r>
          </a:p>
          <a:p>
            <a:pPr lvl="1"/>
            <a:r>
              <a:rPr lang="en-US" altLang="en-US"/>
              <a:t>When file opened, locate </a:t>
            </a:r>
            <a:r>
              <a:rPr lang="en-US" altLang="en-US" err="1"/>
              <a:t>i</a:t>
            </a:r>
            <a:r>
              <a:rPr lang="en-US" altLang="en-US"/>
              <a:t>-node, then find blocks</a:t>
            </a:r>
          </a:p>
          <a:p>
            <a:r>
              <a:rPr lang="en-US" altLang="en-US"/>
              <a:t>Issue: what happens when blocks are deleted?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205FE-5549-F64B-B1CF-62CA24FF10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56897-F115-3944-BA65-D360BD28DB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436073C-0777-284F-8761-8D380BE40AD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855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9FB614E8-BC26-E24B-82DB-C538F78AEB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CD-ROM recording</a:t>
            </a:r>
          </a:p>
        </p:txBody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361C2490-091A-8141-94C4-0CAC9A8804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4023360" cy="6506358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CD-ROM has data in a spiral</a:t>
            </a:r>
          </a:p>
          <a:p>
            <a:pPr lvl="1"/>
            <a:r>
              <a:rPr lang="en-US" altLang="en-US"/>
              <a:t>Hard drives have concentric circles of data</a:t>
            </a:r>
          </a:p>
          <a:p>
            <a:r>
              <a:rPr lang="en-US" altLang="en-US"/>
              <a:t>One continuous track: just like vinyl records!</a:t>
            </a:r>
          </a:p>
          <a:p>
            <a:r>
              <a:rPr lang="en-US" altLang="en-US"/>
              <a:t>Pits &amp; lands “simulated” with heat-sensitive material on CD-Rs and CD-RWs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5E352-8A4A-7549-8D33-8CA751C07C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B88E5-4C07-7541-864B-FE731F18F0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EFE30B02-B5DA-9A43-A3F6-EA6A3A4E80F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7347" name="Picture 3" descr="5-20">
            <a:extLst>
              <a:ext uri="{FF2B5EF4-FFF2-40B4-BE49-F238E27FC236}">
                <a16:creationId xmlns:a16="http://schemas.microsoft.com/office/drawing/2014/main" id="{BED97B4D-E23C-6B48-9049-10D44A92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766" y="1878025"/>
            <a:ext cx="5057283" cy="430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2101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334D-8C89-B44C-A9C4-FD35F893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Flash File System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6EE9DAD-32C1-5043-9ED0-B4319ACDB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8C8F4-AA13-5842-A91A-AA154D085F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503D7-19B8-174F-BD9B-8D2D9A88EA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FA5EA-253E-D847-B6BE-C6A1C5F7A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32210"/>
            <a:ext cx="10080625" cy="40952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31AECC-D189-2647-ACAE-D0FA0ACDDED6}"/>
              </a:ext>
            </a:extLst>
          </p:cNvPr>
          <p:cNvSpPr/>
          <p:nvPr/>
        </p:nvSpPr>
        <p:spPr>
          <a:xfrm>
            <a:off x="497840" y="6215211"/>
            <a:ext cx="5038725" cy="8700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Wear Leveling </a:t>
            </a:r>
          </a:p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Count total writes per flash sector and attempt to balance across the whole disk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4738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9A88-3371-46B8-9EA9-DFBA99A3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B5821-9EEA-43C5-BC40-7BF5279AF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F63E0-6515-4240-9797-49A7C5776F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4708E-332C-42DF-B293-661B949F1E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64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F79787-BE77-45ED-BB29-A9EAB8376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05" y="1020147"/>
            <a:ext cx="9001774" cy="600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868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Rectangle 6">
            <a:extLst>
              <a:ext uri="{FF2B5EF4-FFF2-40B4-BE49-F238E27FC236}">
                <a16:creationId xmlns:a16="http://schemas.microsoft.com/office/drawing/2014/main" id="{297EF9EC-5F00-0543-A5C8-EC38AAEBD2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Device drivers</a:t>
            </a:r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14F4AAF7-0F62-5C44-AE55-5FA15572ED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712280" cy="6506358"/>
          </a:xfrm>
        </p:spPr>
        <p:txBody>
          <a:bodyPr/>
          <a:lstStyle/>
          <a:p>
            <a:r>
              <a:rPr lang="en-US" altLang="en-US"/>
              <a:t>Device drivers go between device controllers and rest of OS</a:t>
            </a:r>
          </a:p>
          <a:p>
            <a:pPr lvl="1"/>
            <a:r>
              <a:rPr lang="en-US" altLang="en-US"/>
              <a:t>Drivers standardize interface to widely varied devices</a:t>
            </a:r>
          </a:p>
          <a:p>
            <a:r>
              <a:rPr lang="en-US" altLang="en-US"/>
              <a:t>Device drivers communicate with controllers over bus</a:t>
            </a:r>
          </a:p>
          <a:p>
            <a:pPr lvl="1"/>
            <a:r>
              <a:rPr lang="en-US" altLang="en-US"/>
              <a:t>Controllers communicate with devices themselves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64E27F3-AEB6-9747-B59C-CD420DB7C9A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5E0D516-0CFF-E64D-B4B8-84B23C6270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1B69AAE-334C-B048-B3AA-99F73E42032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499" name="Rectangle 19">
            <a:extLst>
              <a:ext uri="{FF2B5EF4-FFF2-40B4-BE49-F238E27FC236}">
                <a16:creationId xmlns:a16="http://schemas.microsoft.com/office/drawing/2014/main" id="{FCCA9571-DA23-9C4E-9331-C30AEF485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443851"/>
            <a:ext cx="335986" cy="335986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0500" name="Rectangle 20">
            <a:extLst>
              <a:ext uri="{FF2B5EF4-FFF2-40B4-BE49-F238E27FC236}">
                <a16:creationId xmlns:a16="http://schemas.microsoft.com/office/drawing/2014/main" id="{BB007D4B-E59C-D449-82D5-77D19ACF6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3443851"/>
            <a:ext cx="335986" cy="335986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0489" name="Rectangle 9">
            <a:extLst>
              <a:ext uri="{FF2B5EF4-FFF2-40B4-BE49-F238E27FC236}">
                <a16:creationId xmlns:a16="http://schemas.microsoft.com/office/drawing/2014/main" id="{6777EFBC-71FE-DD41-8F9E-9F4A8CFAD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1511934"/>
            <a:ext cx="3611845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0491" name="Rectangle 11">
            <a:extLst>
              <a:ext uri="{FF2B5EF4-FFF2-40B4-BE49-F238E27FC236}">
                <a16:creationId xmlns:a16="http://schemas.microsoft.com/office/drawing/2014/main" id="{2D20F08F-300B-0C40-AD44-639C23034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2519891"/>
            <a:ext cx="3611845" cy="285587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0492" name="Oval 12">
            <a:extLst>
              <a:ext uri="{FF2B5EF4-FFF2-40B4-BE49-F238E27FC236}">
                <a16:creationId xmlns:a16="http://schemas.microsoft.com/office/drawing/2014/main" id="{1744EF2C-E839-EC46-B243-DDA77EA4C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5" y="1595931"/>
            <a:ext cx="1511935" cy="755968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program</a:t>
            </a:r>
          </a:p>
        </p:txBody>
      </p:sp>
      <p:cxnSp>
        <p:nvCxnSpPr>
          <p:cNvPr id="20495" name="AutoShape 15">
            <a:extLst>
              <a:ext uri="{FF2B5EF4-FFF2-40B4-BE49-F238E27FC236}">
                <a16:creationId xmlns:a16="http://schemas.microsoft.com/office/drawing/2014/main" id="{A762CB65-609E-694D-AEB7-8F920EBA79B2}"/>
              </a:ext>
            </a:extLst>
          </p:cNvPr>
          <p:cNvCxnSpPr>
            <a:cxnSpLocks noChangeShapeType="1"/>
            <a:stCxn id="20492" idx="4"/>
            <a:endCxn id="20494" idx="0"/>
          </p:cNvCxnSpPr>
          <p:nvPr/>
        </p:nvCxnSpPr>
        <p:spPr bwMode="auto">
          <a:xfrm>
            <a:off x="8064182" y="2351898"/>
            <a:ext cx="0" cy="100795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97" name="AutoShape 17">
            <a:extLst>
              <a:ext uri="{FF2B5EF4-FFF2-40B4-BE49-F238E27FC236}">
                <a16:creationId xmlns:a16="http://schemas.microsoft.com/office/drawing/2014/main" id="{61186BA2-034F-4C4A-9D96-67806BA30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4367812"/>
            <a:ext cx="1511935" cy="671971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Keyboard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driver</a:t>
            </a:r>
          </a:p>
        </p:txBody>
      </p:sp>
      <p:sp>
        <p:nvSpPr>
          <p:cNvPr id="20498" name="AutoShape 18">
            <a:extLst>
              <a:ext uri="{FF2B5EF4-FFF2-40B4-BE49-F238E27FC236}">
                <a16:creationId xmlns:a16="http://schemas.microsoft.com/office/drawing/2014/main" id="{630BE0DD-7895-BC4B-85A7-21CD47672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4367812"/>
            <a:ext cx="1511935" cy="671971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Disk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driver</a:t>
            </a:r>
          </a:p>
        </p:txBody>
      </p:sp>
      <p:cxnSp>
        <p:nvCxnSpPr>
          <p:cNvPr id="20503" name="AutoShape 23">
            <a:extLst>
              <a:ext uri="{FF2B5EF4-FFF2-40B4-BE49-F238E27FC236}">
                <a16:creationId xmlns:a16="http://schemas.microsoft.com/office/drawing/2014/main" id="{690C1106-B04F-6C40-8523-FEF3AFC04867}"/>
              </a:ext>
            </a:extLst>
          </p:cNvPr>
          <p:cNvCxnSpPr>
            <a:cxnSpLocks noChangeShapeType="1"/>
            <a:stCxn id="20499" idx="2"/>
            <a:endCxn id="20497" idx="0"/>
          </p:cNvCxnSpPr>
          <p:nvPr/>
        </p:nvCxnSpPr>
        <p:spPr bwMode="auto">
          <a:xfrm>
            <a:off x="7140222" y="3779837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04" name="AutoShape 24">
            <a:extLst>
              <a:ext uri="{FF2B5EF4-FFF2-40B4-BE49-F238E27FC236}">
                <a16:creationId xmlns:a16="http://schemas.microsoft.com/office/drawing/2014/main" id="{B8C3F78F-4F4F-774F-9124-38F3F9324D0B}"/>
              </a:ext>
            </a:extLst>
          </p:cNvPr>
          <p:cNvCxnSpPr>
            <a:cxnSpLocks noChangeShapeType="1"/>
            <a:stCxn id="20500" idx="2"/>
            <a:endCxn id="20498" idx="0"/>
          </p:cNvCxnSpPr>
          <p:nvPr/>
        </p:nvCxnSpPr>
        <p:spPr bwMode="auto">
          <a:xfrm>
            <a:off x="8988142" y="3779837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94" name="AutoShape 14">
            <a:extLst>
              <a:ext uri="{FF2B5EF4-FFF2-40B4-BE49-F238E27FC236}">
                <a16:creationId xmlns:a16="http://schemas.microsoft.com/office/drawing/2014/main" id="{9112AB74-F33D-3345-934D-658F1B0A1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3359855"/>
            <a:ext cx="3359856" cy="587975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Rest of the OS</a:t>
            </a:r>
          </a:p>
        </p:txBody>
      </p:sp>
      <p:sp>
        <p:nvSpPr>
          <p:cNvPr id="20505" name="Rectangle 25">
            <a:extLst>
              <a:ext uri="{FF2B5EF4-FFF2-40B4-BE49-F238E27FC236}">
                <a16:creationId xmlns:a16="http://schemas.microsoft.com/office/drawing/2014/main" id="{5CB6BFF8-143D-6C4A-956D-B11C8A3E6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627758"/>
            <a:ext cx="1511935" cy="671971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Keyboard</a:t>
            </a:r>
            <a:b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controller</a:t>
            </a:r>
          </a:p>
        </p:txBody>
      </p:sp>
      <p:sp>
        <p:nvSpPr>
          <p:cNvPr id="20507" name="Rectangle 27">
            <a:extLst>
              <a:ext uri="{FF2B5EF4-FFF2-40B4-BE49-F238E27FC236}">
                <a16:creationId xmlns:a16="http://schemas.microsoft.com/office/drawing/2014/main" id="{5EDE5B64-9917-9446-BFBA-71D1C2E55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5627758"/>
            <a:ext cx="1511935" cy="671971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Disk</a:t>
            </a:r>
            <a:b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controller</a:t>
            </a:r>
          </a:p>
        </p:txBody>
      </p:sp>
      <p:cxnSp>
        <p:nvCxnSpPr>
          <p:cNvPr id="20508" name="AutoShape 28">
            <a:extLst>
              <a:ext uri="{FF2B5EF4-FFF2-40B4-BE49-F238E27FC236}">
                <a16:creationId xmlns:a16="http://schemas.microsoft.com/office/drawing/2014/main" id="{5EA8A356-20EE-A345-9690-12203444AD5F}"/>
              </a:ext>
            </a:extLst>
          </p:cNvPr>
          <p:cNvCxnSpPr>
            <a:cxnSpLocks noChangeShapeType="1"/>
            <a:stCxn id="20497" idx="2"/>
            <a:endCxn id="20505" idx="0"/>
          </p:cNvCxnSpPr>
          <p:nvPr/>
        </p:nvCxnSpPr>
        <p:spPr bwMode="auto">
          <a:xfrm>
            <a:off x="7140222" y="5039783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09" name="AutoShape 29">
            <a:extLst>
              <a:ext uri="{FF2B5EF4-FFF2-40B4-BE49-F238E27FC236}">
                <a16:creationId xmlns:a16="http://schemas.microsoft.com/office/drawing/2014/main" id="{1F3C0CA5-7056-1B4D-A2E5-7605A032DF32}"/>
              </a:ext>
            </a:extLst>
          </p:cNvPr>
          <p:cNvCxnSpPr>
            <a:cxnSpLocks noChangeShapeType="1"/>
            <a:stCxn id="20498" idx="2"/>
            <a:endCxn id="20507" idx="0"/>
          </p:cNvCxnSpPr>
          <p:nvPr/>
        </p:nvCxnSpPr>
        <p:spPr bwMode="auto">
          <a:xfrm>
            <a:off x="8988142" y="5039783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10" name="AutoShape 30">
            <a:extLst>
              <a:ext uri="{FF2B5EF4-FFF2-40B4-BE49-F238E27FC236}">
                <a16:creationId xmlns:a16="http://schemas.microsoft.com/office/drawing/2014/main" id="{BB948475-B42B-A746-B9EB-E90F3EA51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6635714"/>
            <a:ext cx="503978" cy="419982"/>
          </a:xfrm>
          <a:prstGeom prst="can">
            <a:avLst>
              <a:gd name="adj" fmla="val 25000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0511" name="AutoShape 31">
            <a:extLst>
              <a:ext uri="{FF2B5EF4-FFF2-40B4-BE49-F238E27FC236}">
                <a16:creationId xmlns:a16="http://schemas.microsoft.com/office/drawing/2014/main" id="{5FC45E5C-4A59-F047-8031-DDB0A859C50B}"/>
              </a:ext>
            </a:extLst>
          </p:cNvPr>
          <p:cNvCxnSpPr>
            <a:cxnSpLocks noChangeShapeType="1"/>
            <a:stCxn id="20507" idx="2"/>
            <a:endCxn id="20510" idx="1"/>
          </p:cNvCxnSpPr>
          <p:nvPr/>
        </p:nvCxnSpPr>
        <p:spPr bwMode="auto">
          <a:xfrm rot="16200000" flipH="1">
            <a:off x="8862147" y="6425723"/>
            <a:ext cx="335986" cy="8399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12" name="Picture 32">
            <a:extLst>
              <a:ext uri="{FF2B5EF4-FFF2-40B4-BE49-F238E27FC236}">
                <a16:creationId xmlns:a16="http://schemas.microsoft.com/office/drawing/2014/main" id="{8745C043-4947-AA40-8D01-26E9EFB35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272" y="6719711"/>
            <a:ext cx="1924917" cy="34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13" name="AutoShape 33">
            <a:extLst>
              <a:ext uri="{FF2B5EF4-FFF2-40B4-BE49-F238E27FC236}">
                <a16:creationId xmlns:a16="http://schemas.microsoft.com/office/drawing/2014/main" id="{08CA571E-08B5-D747-B084-28F6F0065221}"/>
              </a:ext>
            </a:extLst>
          </p:cNvPr>
          <p:cNvCxnSpPr>
            <a:cxnSpLocks noChangeShapeType="1"/>
            <a:stCxn id="20505" idx="2"/>
            <a:endCxn id="20512" idx="0"/>
          </p:cNvCxnSpPr>
          <p:nvPr/>
        </p:nvCxnSpPr>
        <p:spPr bwMode="auto">
          <a:xfrm rot="5400000">
            <a:off x="6823486" y="6402974"/>
            <a:ext cx="419982" cy="21349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183214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AD6BD7BF-D0D2-864C-B33B-A18C5C2D4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are I/O devices connected?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B3DCDC82-4DC0-A840-9B94-D67003750C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460295" cy="6506358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Single-bus</a:t>
            </a:r>
          </a:p>
          <a:p>
            <a:pPr lvl="1"/>
            <a:r>
              <a:rPr lang="en-US" altLang="en-US"/>
              <a:t>All memory accesses go over a shared bus</a:t>
            </a:r>
          </a:p>
          <a:p>
            <a:pPr lvl="1"/>
            <a:r>
              <a:rPr lang="en-US" altLang="en-US"/>
              <a:t>I/O and RAM accesses compete for bandwidth</a:t>
            </a:r>
          </a:p>
          <a:p>
            <a:r>
              <a:rPr lang="en-US" altLang="en-US"/>
              <a:t>Dual-bus</a:t>
            </a:r>
          </a:p>
          <a:p>
            <a:pPr lvl="1"/>
            <a:r>
              <a:rPr lang="en-US" altLang="en-US"/>
              <a:t>RAM access over high-speed bus</a:t>
            </a:r>
          </a:p>
          <a:p>
            <a:pPr lvl="1"/>
            <a:r>
              <a:rPr lang="en-US" altLang="en-US"/>
              <a:t>I/O access over lower-speed bus</a:t>
            </a:r>
          </a:p>
          <a:p>
            <a:pPr lvl="1"/>
            <a:r>
              <a:rPr lang="en-US" altLang="en-US"/>
              <a:t>Less competition</a:t>
            </a:r>
          </a:p>
          <a:p>
            <a:pPr lvl="1"/>
            <a:r>
              <a:rPr lang="en-US" altLang="en-US"/>
              <a:t>More hardware (more expensive…)</a:t>
            </a:r>
          </a:p>
          <a:p>
            <a:pPr lvl="1"/>
            <a:endParaRPr lang="en-US" alt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50B40A2-2B6C-BB4C-864D-3B264814E21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342A218-036A-4244-A8F7-34E4E5F520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C0900BB4-F804-3046-9279-8F4498EB04E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1757" name="AutoShape 13">
            <a:extLst>
              <a:ext uri="{FF2B5EF4-FFF2-40B4-BE49-F238E27FC236}">
                <a16:creationId xmlns:a16="http://schemas.microsoft.com/office/drawing/2014/main" id="{011B6319-AE96-1C42-B81F-1EE5D66EE8EA}"/>
              </a:ext>
            </a:extLst>
          </p:cNvPr>
          <p:cNvCxnSpPr>
            <a:cxnSpLocks noChangeShapeType="1"/>
            <a:stCxn id="31749" idx="2"/>
            <a:endCxn id="31750" idx="2"/>
          </p:cNvCxnSpPr>
          <p:nvPr/>
        </p:nvCxnSpPr>
        <p:spPr bwMode="auto">
          <a:xfrm rot="16200000" flipH="1">
            <a:off x="6677367" y="2226779"/>
            <a:ext cx="1750" cy="1427939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58" name="AutoShape 14">
            <a:extLst>
              <a:ext uri="{FF2B5EF4-FFF2-40B4-BE49-F238E27FC236}">
                <a16:creationId xmlns:a16="http://schemas.microsoft.com/office/drawing/2014/main" id="{EA3BA726-BF01-054B-A2C6-5B97B5EC06DA}"/>
              </a:ext>
            </a:extLst>
          </p:cNvPr>
          <p:cNvCxnSpPr>
            <a:cxnSpLocks noChangeShapeType="1"/>
            <a:stCxn id="31750" idx="2"/>
            <a:endCxn id="31751" idx="2"/>
          </p:cNvCxnSpPr>
          <p:nvPr/>
        </p:nvCxnSpPr>
        <p:spPr bwMode="auto">
          <a:xfrm rot="16200000" flipH="1">
            <a:off x="8147303" y="2184781"/>
            <a:ext cx="1750" cy="1511935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49" name="Rectangle 5">
            <a:extLst>
              <a:ext uri="{FF2B5EF4-FFF2-40B4-BE49-F238E27FC236}">
                <a16:creationId xmlns:a16="http://schemas.microsoft.com/office/drawing/2014/main" id="{E01C06AA-C2B9-644B-9384-227788512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4290" y="1847920"/>
            <a:ext cx="839964" cy="109195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CPU</a:t>
            </a:r>
          </a:p>
        </p:txBody>
      </p:sp>
      <p:sp>
        <p:nvSpPr>
          <p:cNvPr id="31750" name="Rectangle 6">
            <a:extLst>
              <a:ext uri="{FF2B5EF4-FFF2-40B4-BE49-F238E27FC236}">
                <a16:creationId xmlns:a16="http://schemas.microsoft.com/office/drawing/2014/main" id="{17C4C30B-8771-EB42-82D2-38AD30A85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232" y="1847920"/>
            <a:ext cx="1007957" cy="109195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</a:t>
            </a:r>
          </a:p>
        </p:txBody>
      </p:sp>
      <p:sp>
        <p:nvSpPr>
          <p:cNvPr id="31751" name="Rectangle 7">
            <a:extLst>
              <a:ext uri="{FF2B5EF4-FFF2-40B4-BE49-F238E27FC236}">
                <a16:creationId xmlns:a16="http://schemas.microsoft.com/office/drawing/2014/main" id="{96DCDAE2-8834-0746-A605-1C511DCC3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64" y="1847920"/>
            <a:ext cx="839964" cy="109195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</a:t>
            </a:r>
          </a:p>
        </p:txBody>
      </p:sp>
      <p:cxnSp>
        <p:nvCxnSpPr>
          <p:cNvPr id="31759" name="AutoShape 15">
            <a:extLst>
              <a:ext uri="{FF2B5EF4-FFF2-40B4-BE49-F238E27FC236}">
                <a16:creationId xmlns:a16="http://schemas.microsoft.com/office/drawing/2014/main" id="{7230B09B-9809-BC46-9D0A-0FACDDEF5E89}"/>
              </a:ext>
            </a:extLst>
          </p:cNvPr>
          <p:cNvCxnSpPr>
            <a:cxnSpLocks noChangeShapeType="1"/>
            <a:stCxn id="31761" idx="2"/>
            <a:endCxn id="31762" idx="2"/>
          </p:cNvCxnSpPr>
          <p:nvPr/>
        </p:nvCxnSpPr>
        <p:spPr bwMode="auto">
          <a:xfrm rot="16200000" flipH="1">
            <a:off x="6677367" y="4662674"/>
            <a:ext cx="1750" cy="1427939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60" name="AutoShape 16">
            <a:extLst>
              <a:ext uri="{FF2B5EF4-FFF2-40B4-BE49-F238E27FC236}">
                <a16:creationId xmlns:a16="http://schemas.microsoft.com/office/drawing/2014/main" id="{AC0D6D15-6E50-8448-B8C4-AF0C6A0EB194}"/>
              </a:ext>
            </a:extLst>
          </p:cNvPr>
          <p:cNvCxnSpPr>
            <a:cxnSpLocks noChangeShapeType="1"/>
            <a:stCxn id="31762" idx="2"/>
            <a:endCxn id="31763" idx="2"/>
          </p:cNvCxnSpPr>
          <p:nvPr/>
        </p:nvCxnSpPr>
        <p:spPr bwMode="auto">
          <a:xfrm rot="16200000" flipH="1">
            <a:off x="8147303" y="4620676"/>
            <a:ext cx="1750" cy="1511935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61" name="Rectangle 17">
            <a:extLst>
              <a:ext uri="{FF2B5EF4-FFF2-40B4-BE49-F238E27FC236}">
                <a16:creationId xmlns:a16="http://schemas.microsoft.com/office/drawing/2014/main" id="{28D3EE44-B0E6-0B41-B483-589D29AAD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4290" y="4283815"/>
            <a:ext cx="839964" cy="109195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CPU</a:t>
            </a:r>
          </a:p>
        </p:txBody>
      </p:sp>
      <p:sp>
        <p:nvSpPr>
          <p:cNvPr id="31762" name="Rectangle 18">
            <a:extLst>
              <a:ext uri="{FF2B5EF4-FFF2-40B4-BE49-F238E27FC236}">
                <a16:creationId xmlns:a16="http://schemas.microsoft.com/office/drawing/2014/main" id="{61832640-1A7B-B242-8434-D75EEDBAD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232" y="4283815"/>
            <a:ext cx="1007957" cy="109195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</a:t>
            </a:r>
          </a:p>
        </p:txBody>
      </p:sp>
      <p:sp>
        <p:nvSpPr>
          <p:cNvPr id="31763" name="Rectangle 19">
            <a:extLst>
              <a:ext uri="{FF2B5EF4-FFF2-40B4-BE49-F238E27FC236}">
                <a16:creationId xmlns:a16="http://schemas.microsoft.com/office/drawing/2014/main" id="{08AECE6B-BD66-1249-BB5C-5788D23C8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64" y="4283815"/>
            <a:ext cx="839964" cy="109195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</a:t>
            </a:r>
          </a:p>
        </p:txBody>
      </p:sp>
      <p:cxnSp>
        <p:nvCxnSpPr>
          <p:cNvPr id="31764" name="AutoShape 20">
            <a:extLst>
              <a:ext uri="{FF2B5EF4-FFF2-40B4-BE49-F238E27FC236}">
                <a16:creationId xmlns:a16="http://schemas.microsoft.com/office/drawing/2014/main" id="{F88208EE-D798-D043-AA08-C675D19BBD6C}"/>
              </a:ext>
            </a:extLst>
          </p:cNvPr>
          <p:cNvCxnSpPr>
            <a:cxnSpLocks noChangeShapeType="1"/>
            <a:stCxn id="31761" idx="3"/>
            <a:endCxn id="31762" idx="1"/>
          </p:cNvCxnSpPr>
          <p:nvPr/>
        </p:nvCxnSpPr>
        <p:spPr bwMode="auto">
          <a:xfrm>
            <a:off x="6384254" y="4829792"/>
            <a:ext cx="503978" cy="0"/>
          </a:xfrm>
          <a:prstGeom prst="straightConnector1">
            <a:avLst/>
          </a:prstGeom>
          <a:noFill/>
          <a:ln w="203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65" name="Text Box 21">
            <a:extLst>
              <a:ext uri="{FF2B5EF4-FFF2-40B4-BE49-F238E27FC236}">
                <a16:creationId xmlns:a16="http://schemas.microsoft.com/office/drawing/2014/main" id="{1530AC1A-0E6F-294A-8E0F-1F1D0EEC2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8508" y="6131736"/>
            <a:ext cx="3385862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This port allows I/O devices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access into memory</a:t>
            </a:r>
          </a:p>
        </p:txBody>
      </p:sp>
      <p:cxnSp>
        <p:nvCxnSpPr>
          <p:cNvPr id="31767" name="AutoShape 23">
            <a:extLst>
              <a:ext uri="{FF2B5EF4-FFF2-40B4-BE49-F238E27FC236}">
                <a16:creationId xmlns:a16="http://schemas.microsoft.com/office/drawing/2014/main" id="{1707B1BB-EE96-1C4C-9F3F-EF1E3681C874}"/>
              </a:ext>
            </a:extLst>
          </p:cNvPr>
          <p:cNvCxnSpPr>
            <a:cxnSpLocks noChangeShapeType="1"/>
            <a:stCxn id="31765" idx="0"/>
          </p:cNvCxnSpPr>
          <p:nvPr/>
        </p:nvCxnSpPr>
        <p:spPr bwMode="auto">
          <a:xfrm flipH="1" flipV="1">
            <a:off x="7520940" y="5463540"/>
            <a:ext cx="380499" cy="6681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249077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>
            <a:extLst>
              <a:ext uri="{FF2B5EF4-FFF2-40B4-BE49-F238E27FC236}">
                <a16:creationId xmlns:a16="http://schemas.microsoft.com/office/drawing/2014/main" id="{CF3AE780-DF6C-C84C-B874-341E4A1897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Device controllers</a:t>
            </a:r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2B386C1B-6B95-7141-856A-76E43D752D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/>
              <a:t>Electronic component controls the device</a:t>
            </a:r>
          </a:p>
          <a:p>
            <a:pPr lvl="1"/>
            <a:r>
              <a:rPr lang="en-US" altLang="en-US"/>
              <a:t>May be able to handle multiple devices</a:t>
            </a:r>
          </a:p>
          <a:p>
            <a:pPr lvl="1"/>
            <a:r>
              <a:rPr lang="en-US" altLang="en-US"/>
              <a:t>May be more than one controller per mechanical component (example: hard drive)</a:t>
            </a:r>
          </a:p>
          <a:p>
            <a:r>
              <a:rPr lang="en-US" altLang="en-US"/>
              <a:t>Controller's tasks</a:t>
            </a:r>
          </a:p>
          <a:p>
            <a:pPr lvl="1"/>
            <a:r>
              <a:rPr lang="en-US" altLang="en-US"/>
              <a:t>Convert serial bit stream to block of bytes</a:t>
            </a:r>
          </a:p>
          <a:p>
            <a:pPr lvl="1"/>
            <a:r>
              <a:rPr lang="en-US" altLang="en-US"/>
              <a:t>Perform error correction as necessary</a:t>
            </a:r>
          </a:p>
          <a:p>
            <a:pPr lvl="1"/>
            <a:r>
              <a:rPr lang="en-US" altLang="en-US"/>
              <a:t>Make available to main memory</a:t>
            </a:r>
          </a:p>
          <a:p>
            <a:r>
              <a:rPr lang="en-US"/>
              <a:t>Block Devices </a:t>
            </a:r>
          </a:p>
          <a:p>
            <a:pPr lvl="1"/>
            <a:r>
              <a:rPr lang="en-US"/>
              <a:t>A device that stores data in fixed‐sized blocks, each uniquely addressed, and can be randomly accessed</a:t>
            </a:r>
          </a:p>
          <a:p>
            <a:r>
              <a:rPr lang="en-US"/>
              <a:t>Character Devices </a:t>
            </a:r>
          </a:p>
          <a:p>
            <a:pPr lvl="1"/>
            <a:r>
              <a:rPr lang="en-US"/>
              <a:t>Device that delivers or accepts a stream of characters</a:t>
            </a:r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57384-411B-CE40-BA43-215C83D1A47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DF278-AAC3-F74F-992A-2A7C14653D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046F33A6-8968-8F47-9458-8221E655778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4300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7A9A1425-4874-F04C-B2D5-BBA7B80EA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Layers of I/O software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E6ECA2-1D35-A74A-BB7F-73D8265CD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C5B5340-FDB5-FC4B-BD14-FA1AC5B413B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EF451F94-CA00-7440-8CF2-E51039E8DB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420309B2-5435-C946-ABA2-5B408D81C8F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15C9D0D4-218C-9849-9A1C-D07D82373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480" y="2603888"/>
            <a:ext cx="6215733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User-level I/O software &amp; libraries</a:t>
            </a:r>
          </a:p>
        </p:txBody>
      </p:sp>
      <p:sp>
        <p:nvSpPr>
          <p:cNvPr id="17416" name="Rectangle 8">
            <a:extLst>
              <a:ext uri="{FF2B5EF4-FFF2-40B4-BE49-F238E27FC236}">
                <a16:creationId xmlns:a16="http://schemas.microsoft.com/office/drawing/2014/main" id="{AE25605C-8AB6-FE45-9377-88672033D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94" y="3275859"/>
            <a:ext cx="6887704" cy="67197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Device-independent OS software</a:t>
            </a:r>
          </a:p>
        </p:txBody>
      </p:sp>
      <p:sp>
        <p:nvSpPr>
          <p:cNvPr id="17417" name="Rectangle 9">
            <a:extLst>
              <a:ext uri="{FF2B5EF4-FFF2-40B4-BE49-F238E27FC236}">
                <a16:creationId xmlns:a16="http://schemas.microsoft.com/office/drawing/2014/main" id="{89564B4B-68B2-9746-8C0C-C77C8E279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94" y="3947830"/>
            <a:ext cx="6887704" cy="67197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Device drivers</a:t>
            </a:r>
          </a:p>
        </p:txBody>
      </p:sp>
      <p:sp>
        <p:nvSpPr>
          <p:cNvPr id="17418" name="Rectangle 10">
            <a:extLst>
              <a:ext uri="{FF2B5EF4-FFF2-40B4-BE49-F238E27FC236}">
                <a16:creationId xmlns:a16="http://schemas.microsoft.com/office/drawing/2014/main" id="{7EE1A5EB-9699-FA4A-A1C9-EFEA29B34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94" y="4619801"/>
            <a:ext cx="6887704" cy="67197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Interrupt handlers</a:t>
            </a:r>
          </a:p>
        </p:txBody>
      </p:sp>
      <p:sp>
        <p:nvSpPr>
          <p:cNvPr id="17419" name="Rectangle 11">
            <a:extLst>
              <a:ext uri="{FF2B5EF4-FFF2-40B4-BE49-F238E27FC236}">
                <a16:creationId xmlns:a16="http://schemas.microsoft.com/office/drawing/2014/main" id="{C9E2D635-5686-EF4A-B4EF-CB856B719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5291772"/>
            <a:ext cx="7811664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Hardware</a:t>
            </a:r>
          </a:p>
        </p:txBody>
      </p:sp>
      <p:sp>
        <p:nvSpPr>
          <p:cNvPr id="17420" name="AutoShape 12">
            <a:extLst>
              <a:ext uri="{FF2B5EF4-FFF2-40B4-BE49-F238E27FC236}">
                <a16:creationId xmlns:a16="http://schemas.microsoft.com/office/drawing/2014/main" id="{C581DE4B-7A18-044E-8D3B-5780AC01F2DE}"/>
              </a:ext>
            </a:extLst>
          </p:cNvPr>
          <p:cNvSpPr>
            <a:spLocks/>
          </p:cNvSpPr>
          <p:nvPr/>
        </p:nvSpPr>
        <p:spPr bwMode="auto">
          <a:xfrm>
            <a:off x="7812193" y="3275859"/>
            <a:ext cx="251989" cy="2015913"/>
          </a:xfrm>
          <a:prstGeom prst="righ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1" name="Text Box 13">
            <a:extLst>
              <a:ext uri="{FF2B5EF4-FFF2-40B4-BE49-F238E27FC236}">
                <a16:creationId xmlns:a16="http://schemas.microsoft.com/office/drawing/2014/main" id="{B4705D7D-DD7D-BB4F-B969-19877518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9566" y="3611845"/>
            <a:ext cx="1542410" cy="131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Operating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system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(kernel)</a:t>
            </a:r>
          </a:p>
        </p:txBody>
      </p:sp>
      <p:sp>
        <p:nvSpPr>
          <p:cNvPr id="17422" name="Text Box 14">
            <a:extLst>
              <a:ext uri="{FF2B5EF4-FFF2-40B4-BE49-F238E27FC236}">
                <a16:creationId xmlns:a16="http://schemas.microsoft.com/office/drawing/2014/main" id="{6C3D7EE2-AE90-0348-BF8E-42A6EDE04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1140" y="2603887"/>
            <a:ext cx="824264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</a:p>
        </p:txBody>
      </p:sp>
      <p:sp>
        <p:nvSpPr>
          <p:cNvPr id="17423" name="Line 15">
            <a:extLst>
              <a:ext uri="{FF2B5EF4-FFF2-40B4-BE49-F238E27FC236}">
                <a16:creationId xmlns:a16="http://schemas.microsoft.com/office/drawing/2014/main" id="{602B0B50-B7BA-0C4B-8BA3-0DF0D36231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518" y="3275859"/>
            <a:ext cx="9323599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4" name="Line 16">
            <a:extLst>
              <a:ext uri="{FF2B5EF4-FFF2-40B4-BE49-F238E27FC236}">
                <a16:creationId xmlns:a16="http://schemas.microsoft.com/office/drawing/2014/main" id="{220695F9-6F21-4D49-9654-A75EB6BC6D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518" y="5291772"/>
            <a:ext cx="9323599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3865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5A3118C-07C4-BF49-B3BD-D9D628A460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Anatomy of an I/O request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4D9769-C454-D344-9967-02E69C9E0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3DA615C-9A73-F54C-8B38-296DC49311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D296FD9-C330-494C-AC94-F371A48E8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6A323F0-7D20-D347-B397-B09BBABCC3B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5604" name="Picture 4" descr="5-16">
            <a:extLst>
              <a:ext uri="{FF2B5EF4-FFF2-40B4-BE49-F238E27FC236}">
                <a16:creationId xmlns:a16="http://schemas.microsoft.com/office/drawing/2014/main" id="{1056225E-111A-584A-95C1-7BB433812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14" y="1847920"/>
            <a:ext cx="9323599" cy="40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042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4131D4AA-BF9C-0343-8660-22036B1124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Directories in FFS</a:t>
            </a:r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C5C6584E-9C83-7346-85F6-09E5C0DCB7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904411" cy="6506358"/>
          </a:xfrm>
        </p:spPr>
        <p:txBody>
          <a:bodyPr/>
          <a:lstStyle/>
          <a:p>
            <a:r>
              <a:rPr lang="en-US" altLang="en-US"/>
              <a:t>Directories in FFS are just special files</a:t>
            </a:r>
          </a:p>
          <a:p>
            <a:pPr lvl="1"/>
            <a:r>
              <a:rPr lang="en-US" altLang="en-US"/>
              <a:t>Same basic mechanisms</a:t>
            </a:r>
          </a:p>
          <a:p>
            <a:pPr lvl="1"/>
            <a:r>
              <a:rPr lang="en-US" altLang="en-US"/>
              <a:t>Different internal structure</a:t>
            </a:r>
          </a:p>
          <a:p>
            <a:r>
              <a:rPr lang="en-US" altLang="en-US"/>
              <a:t>Directory entries contain</a:t>
            </a:r>
          </a:p>
          <a:p>
            <a:pPr lvl="1"/>
            <a:r>
              <a:rPr lang="en-US" altLang="en-US"/>
              <a:t>File name</a:t>
            </a:r>
          </a:p>
          <a:p>
            <a:pPr lvl="1"/>
            <a:r>
              <a:rPr lang="en-US" altLang="en-US"/>
              <a:t>I-node number</a:t>
            </a:r>
          </a:p>
          <a:p>
            <a:r>
              <a:rPr lang="en-US" altLang="en-US"/>
              <a:t>Other Unix file systems have more complex schemes</a:t>
            </a:r>
          </a:p>
          <a:p>
            <a:pPr lvl="1"/>
            <a:r>
              <a:rPr lang="en-US" altLang="en-US"/>
              <a:t>Not always simple files…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F22DA5-49B3-3C41-971A-27DFB4E0B70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6232D6-22D2-B24A-B230-B2930201A2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8E2FADDB-C1D4-734C-9952-15E4065D9E3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5957" name="Rectangle 5">
            <a:extLst>
              <a:ext uri="{FF2B5EF4-FFF2-40B4-BE49-F238E27FC236}">
                <a16:creationId xmlns:a16="http://schemas.microsoft.com/office/drawing/2014/main" id="{4858C069-E74A-F847-9FD2-812721853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2099909"/>
            <a:ext cx="209991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inode number</a:t>
            </a:r>
          </a:p>
        </p:txBody>
      </p:sp>
      <p:sp>
        <p:nvSpPr>
          <p:cNvPr id="125959" name="Rectangle 7">
            <a:extLst>
              <a:ext uri="{FF2B5EF4-FFF2-40B4-BE49-F238E27FC236}">
                <a16:creationId xmlns:a16="http://schemas.microsoft.com/office/drawing/2014/main" id="{CD139844-D52D-5B49-A678-549ABD85A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2519891"/>
            <a:ext cx="209991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record length</a:t>
            </a:r>
          </a:p>
        </p:txBody>
      </p:sp>
      <p:sp>
        <p:nvSpPr>
          <p:cNvPr id="125960" name="Rectangle 8">
            <a:extLst>
              <a:ext uri="{FF2B5EF4-FFF2-40B4-BE49-F238E27FC236}">
                <a16:creationId xmlns:a16="http://schemas.microsoft.com/office/drawing/2014/main" id="{D6A4F2E4-9754-4944-BCF9-EE4705C1E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2939873"/>
            <a:ext cx="209991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name length</a:t>
            </a:r>
          </a:p>
        </p:txBody>
      </p:sp>
      <p:sp>
        <p:nvSpPr>
          <p:cNvPr id="125961" name="Rectangle 9">
            <a:extLst>
              <a:ext uri="{FF2B5EF4-FFF2-40B4-BE49-F238E27FC236}">
                <a16:creationId xmlns:a16="http://schemas.microsoft.com/office/drawing/2014/main" id="{0019FD4E-6BF4-1F45-996B-9AA2BCB64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3359855"/>
            <a:ext cx="2099910" cy="109195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name</a:t>
            </a:r>
          </a:p>
        </p:txBody>
      </p:sp>
      <p:sp>
        <p:nvSpPr>
          <p:cNvPr id="125962" name="Rectangle 10">
            <a:extLst>
              <a:ext uri="{FF2B5EF4-FFF2-40B4-BE49-F238E27FC236}">
                <a16:creationId xmlns:a16="http://schemas.microsoft.com/office/drawing/2014/main" id="{514AD734-E2C8-FE4B-89ED-1AC28AE78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4451808"/>
            <a:ext cx="2099910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inode number</a:t>
            </a:r>
          </a:p>
        </p:txBody>
      </p:sp>
      <p:sp>
        <p:nvSpPr>
          <p:cNvPr id="125963" name="Rectangle 11">
            <a:extLst>
              <a:ext uri="{FF2B5EF4-FFF2-40B4-BE49-F238E27FC236}">
                <a16:creationId xmlns:a16="http://schemas.microsoft.com/office/drawing/2014/main" id="{D5BB9918-E321-3946-ADDD-686270FE3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4871790"/>
            <a:ext cx="2099910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record length</a:t>
            </a:r>
          </a:p>
        </p:txBody>
      </p:sp>
      <p:sp>
        <p:nvSpPr>
          <p:cNvPr id="125964" name="Rectangle 12">
            <a:extLst>
              <a:ext uri="{FF2B5EF4-FFF2-40B4-BE49-F238E27FC236}">
                <a16:creationId xmlns:a16="http://schemas.microsoft.com/office/drawing/2014/main" id="{4C92C50C-5071-CC45-9BFF-CB7F86377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5291772"/>
            <a:ext cx="2099910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name length</a:t>
            </a:r>
          </a:p>
        </p:txBody>
      </p:sp>
      <p:sp>
        <p:nvSpPr>
          <p:cNvPr id="125965" name="Rectangle 13">
            <a:extLst>
              <a:ext uri="{FF2B5EF4-FFF2-40B4-BE49-F238E27FC236}">
                <a16:creationId xmlns:a16="http://schemas.microsoft.com/office/drawing/2014/main" id="{CE7CF2CB-7201-F54E-8CA9-D69DC7E8C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5711754"/>
            <a:ext cx="2099910" cy="755968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name</a:t>
            </a:r>
          </a:p>
        </p:txBody>
      </p:sp>
      <p:sp>
        <p:nvSpPr>
          <p:cNvPr id="125966" name="Text Box 14">
            <a:extLst>
              <a:ext uri="{FF2B5EF4-FFF2-40B4-BE49-F238E27FC236}">
                <a16:creationId xmlns:a16="http://schemas.microsoft.com/office/drawing/2014/main" id="{8BE8A3BA-F567-6D4E-957B-8FC8D1F51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236" y="1595931"/>
            <a:ext cx="1484702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Directory</a:t>
            </a:r>
          </a:p>
        </p:txBody>
      </p:sp>
    </p:spTree>
    <p:extLst>
      <p:ext uri="{BB962C8B-B14F-4D97-AF65-F5344CB8AC3E}">
        <p14:creationId xmlns:p14="http://schemas.microsoft.com/office/powerpoint/2010/main" val="34316607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6">
            <a:extLst>
              <a:ext uri="{FF2B5EF4-FFF2-40B4-BE49-F238E27FC236}">
                <a16:creationId xmlns:a16="http://schemas.microsoft.com/office/drawing/2014/main" id="{6CCA0628-C795-044F-93E0-C03DEE578E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Device Driver goals</a:t>
            </a:r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1470883A-A7CA-FC4F-82B5-9101F62238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/>
              <a:t>Device independence</a:t>
            </a:r>
          </a:p>
          <a:p>
            <a:pPr lvl="1"/>
            <a:r>
              <a:rPr lang="en-US" altLang="en-US"/>
              <a:t>Programs can access any I/O device </a:t>
            </a:r>
          </a:p>
          <a:p>
            <a:pPr lvl="1"/>
            <a:r>
              <a:rPr lang="en-US" altLang="en-US"/>
              <a:t>No need to specify device in advance </a:t>
            </a:r>
          </a:p>
          <a:p>
            <a:r>
              <a:rPr lang="en-US" altLang="en-US"/>
              <a:t>Uniform naming</a:t>
            </a:r>
          </a:p>
          <a:p>
            <a:pPr lvl="1"/>
            <a:r>
              <a:rPr lang="en-US" altLang="en-US"/>
              <a:t>Name of a file or device is a string or an integer</a:t>
            </a:r>
          </a:p>
          <a:p>
            <a:pPr lvl="1"/>
            <a:r>
              <a:rPr lang="en-US" altLang="en-US"/>
              <a:t>Doesn’t depend on the machine (underlying hardware)</a:t>
            </a:r>
          </a:p>
          <a:p>
            <a:r>
              <a:rPr lang="en-US" altLang="en-US"/>
              <a:t>Error handling</a:t>
            </a:r>
          </a:p>
          <a:p>
            <a:pPr lvl="1"/>
            <a:r>
              <a:rPr lang="en-US" altLang="en-US"/>
              <a:t>Done as close to the hardware as possible</a:t>
            </a:r>
          </a:p>
          <a:p>
            <a:pPr lvl="1"/>
            <a:r>
              <a:rPr lang="en-US" altLang="en-US"/>
              <a:t>Isolate from higher-level software</a:t>
            </a:r>
          </a:p>
          <a:p>
            <a:r>
              <a:rPr lang="en-US" altLang="en-US"/>
              <a:t>Synchronous vs. asynchronous transfers</a:t>
            </a:r>
          </a:p>
          <a:p>
            <a:pPr lvl="1"/>
            <a:r>
              <a:rPr lang="en-US" altLang="en-US"/>
              <a:t>Blocked transfers vs. interrupt-driven</a:t>
            </a:r>
          </a:p>
          <a:p>
            <a:r>
              <a:rPr lang="en-US" altLang="en-US"/>
              <a:t>Buffering</a:t>
            </a:r>
          </a:p>
          <a:p>
            <a:pPr lvl="1"/>
            <a:r>
              <a:rPr lang="en-US" altLang="en-US"/>
              <a:t>Data coming off a device cannot be stored in final destination</a:t>
            </a:r>
          </a:p>
          <a:p>
            <a:r>
              <a:rPr lang="en-US" altLang="en-US"/>
              <a:t>Sharable vs. dedicated devices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51D8-F231-054A-B929-F885E6AE88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549D0-836F-6C48-BCDA-781970DB3B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B15B911A-04A0-6D45-8BA3-6BA384AC49F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0222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91D1687-5C33-D247-A595-BBA43222F1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Memory-Mapped vs. separate I/O Space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C26ECD-E393-EA44-B5B0-ECB9FE16D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6002326B-1660-D042-9B45-323554E1AFB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309B2463-6EC9-8646-A346-A59B659D34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8A011C1-8B82-F444-A873-15593915CDC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5112C674-9810-9A45-ACFE-5BF8B2872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B33C6234-F8DC-854E-B5D0-423D71699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4115823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7" name="Text Box 9">
            <a:extLst>
              <a:ext uri="{FF2B5EF4-FFF2-40B4-BE49-F238E27FC236}">
                <a16:creationId xmlns:a16="http://schemas.microsoft.com/office/drawing/2014/main" id="{E1E14D51-A30A-E54A-975D-8B67FC85C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4803" y="5543761"/>
            <a:ext cx="1863010" cy="111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Separate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 &amp; memory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7178" name="Text Box 10">
            <a:extLst>
              <a:ext uri="{FF2B5EF4-FFF2-40B4-BE49-F238E27FC236}">
                <a16:creationId xmlns:a16="http://schemas.microsoft.com/office/drawing/2014/main" id="{BD6124B4-99A5-6149-BF1C-6B3CBFAC8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459" y="2351899"/>
            <a:ext cx="1116011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0xFFF…</a:t>
            </a:r>
          </a:p>
        </p:txBody>
      </p:sp>
      <p:sp>
        <p:nvSpPr>
          <p:cNvPr id="7179" name="Text Box 11">
            <a:extLst>
              <a:ext uri="{FF2B5EF4-FFF2-40B4-BE49-F238E27FC236}">
                <a16:creationId xmlns:a16="http://schemas.microsoft.com/office/drawing/2014/main" id="{A3B33840-E875-D742-A56F-3E5B63C67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166" y="4283816"/>
            <a:ext cx="311303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7180" name="Text Box 12">
            <a:extLst>
              <a:ext uri="{FF2B5EF4-FFF2-40B4-BE49-F238E27FC236}">
                <a16:creationId xmlns:a16="http://schemas.microsoft.com/office/drawing/2014/main" id="{F663C4D2-07CE-7140-B1AA-8079D79B7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39" y="1931917"/>
            <a:ext cx="1157689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</a:t>
            </a:r>
          </a:p>
        </p:txBody>
      </p:sp>
      <p:sp>
        <p:nvSpPr>
          <p:cNvPr id="7181" name="Text Box 13">
            <a:extLst>
              <a:ext uri="{FF2B5EF4-FFF2-40B4-BE49-F238E27FC236}">
                <a16:creationId xmlns:a16="http://schemas.microsoft.com/office/drawing/2014/main" id="{3641203B-94D5-4840-AB2E-85340A9EA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413" y="3107866"/>
            <a:ext cx="119776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 ports</a:t>
            </a:r>
          </a:p>
        </p:txBody>
      </p:sp>
      <p:cxnSp>
        <p:nvCxnSpPr>
          <p:cNvPr id="7182" name="AutoShape 14">
            <a:extLst>
              <a:ext uri="{FF2B5EF4-FFF2-40B4-BE49-F238E27FC236}">
                <a16:creationId xmlns:a16="http://schemas.microsoft.com/office/drawing/2014/main" id="{DF0390BE-4692-1E42-B36C-F5FB403FA57D}"/>
              </a:ext>
            </a:extLst>
          </p:cNvPr>
          <p:cNvCxnSpPr>
            <a:cxnSpLocks noChangeShapeType="1"/>
            <a:stCxn id="7180" idx="2"/>
            <a:endCxn id="7175" idx="3"/>
          </p:cNvCxnSpPr>
          <p:nvPr/>
        </p:nvCxnSpPr>
        <p:spPr bwMode="auto">
          <a:xfrm rot="5400000">
            <a:off x="1891721" y="2740285"/>
            <a:ext cx="1164274" cy="41085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3" name="AutoShape 15">
            <a:extLst>
              <a:ext uri="{FF2B5EF4-FFF2-40B4-BE49-F238E27FC236}">
                <a16:creationId xmlns:a16="http://schemas.microsoft.com/office/drawing/2014/main" id="{7EE77635-9A95-7946-AB57-C932FEEF0EE9}"/>
              </a:ext>
            </a:extLst>
          </p:cNvPr>
          <p:cNvCxnSpPr>
            <a:cxnSpLocks noChangeShapeType="1"/>
            <a:stCxn id="7181" idx="2"/>
            <a:endCxn id="7176" idx="0"/>
          </p:cNvCxnSpPr>
          <p:nvPr/>
        </p:nvCxnSpPr>
        <p:spPr bwMode="auto">
          <a:xfrm rot="5400000">
            <a:off x="2762702" y="3591230"/>
            <a:ext cx="576300" cy="47288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84" name="Rectangle 16">
            <a:extLst>
              <a:ext uri="{FF2B5EF4-FFF2-40B4-BE49-F238E27FC236}">
                <a16:creationId xmlns:a16="http://schemas.microsoft.com/office/drawing/2014/main" id="{B1EF50AD-1047-D649-8D08-7B2E8E20C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5" name="Rectangle 17">
            <a:extLst>
              <a:ext uri="{FF2B5EF4-FFF2-40B4-BE49-F238E27FC236}">
                <a16:creationId xmlns:a16="http://schemas.microsoft.com/office/drawing/2014/main" id="{538C242F-CE20-E140-808D-A3A7CC6BD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2099909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6" name="Text Box 18">
            <a:extLst>
              <a:ext uri="{FF2B5EF4-FFF2-40B4-BE49-F238E27FC236}">
                <a16:creationId xmlns:a16="http://schemas.microsoft.com/office/drawing/2014/main" id="{3B4CE4E4-2DE1-454B-9294-EFDBA632D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67" y="5543762"/>
            <a:ext cx="2592376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Memory-mapped I/O</a:t>
            </a:r>
          </a:p>
        </p:txBody>
      </p:sp>
      <p:sp>
        <p:nvSpPr>
          <p:cNvPr id="7187" name="Line 19">
            <a:extLst>
              <a:ext uri="{FF2B5EF4-FFF2-40B4-BE49-F238E27FC236}">
                <a16:creationId xmlns:a16="http://schemas.microsoft.com/office/drawing/2014/main" id="{4EACA4BC-DC92-B443-B9A4-FDD298FB4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4363" y="1763924"/>
            <a:ext cx="0" cy="49557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8" name="Line 20">
            <a:extLst>
              <a:ext uri="{FF2B5EF4-FFF2-40B4-BE49-F238E27FC236}">
                <a16:creationId xmlns:a16="http://schemas.microsoft.com/office/drawing/2014/main" id="{55950A9D-F1F4-BB4A-BF1B-4093ECAB3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6243" y="1763924"/>
            <a:ext cx="0" cy="49557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9" name="Text Box 21">
            <a:extLst>
              <a:ext uri="{FF2B5EF4-FFF2-40B4-BE49-F238E27FC236}">
                <a16:creationId xmlns:a16="http://schemas.microsoft.com/office/drawing/2014/main" id="{CB1C780A-85FB-594C-84C2-2971E5191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2441" y="5543761"/>
            <a:ext cx="2403222" cy="111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Hybrid: both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memory-mapped &amp;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separate spaces</a:t>
            </a:r>
          </a:p>
        </p:txBody>
      </p:sp>
      <p:sp>
        <p:nvSpPr>
          <p:cNvPr id="7190" name="Rectangle 22">
            <a:extLst>
              <a:ext uri="{FF2B5EF4-FFF2-40B4-BE49-F238E27FC236}">
                <a16:creationId xmlns:a16="http://schemas.microsoft.com/office/drawing/2014/main" id="{FBFE1C9E-8CCC-2C41-A2E6-0F019CAD1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5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1" name="Rectangle 23">
            <a:extLst>
              <a:ext uri="{FF2B5EF4-FFF2-40B4-BE49-F238E27FC236}">
                <a16:creationId xmlns:a16="http://schemas.microsoft.com/office/drawing/2014/main" id="{DB9C76DA-E922-9248-8F89-4BD4A8D9B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5" y="2099909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2" name="Rectangle 24">
            <a:extLst>
              <a:ext uri="{FF2B5EF4-FFF2-40B4-BE49-F238E27FC236}">
                <a16:creationId xmlns:a16="http://schemas.microsoft.com/office/drawing/2014/main" id="{4B8E9536-BA4D-AE47-AEA0-7A3080DB1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8" y="4115823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26148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604A2-3611-A741-83BB-9C894F36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Example: Dynamic Frequency on </a:t>
            </a:r>
            <a:r>
              <a:rPr lang="en-US" err="1"/>
              <a:t>XScale</a:t>
            </a:r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77EEA2-23D0-B44C-A15B-2E8B0F2D6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0FF8E-8233-D641-9D19-7520AC020C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A662A-831E-AE4A-A7E8-10F25C65B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0552376-47C3-2642-A9FC-DC288D9A7A1B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E06EE-153E-7044-81E0-91EEA8DF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58961"/>
            <a:ext cx="10080625" cy="56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180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209F3EC-5572-B544-B4A2-49CAEE9204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Programmed I/O example: printing a page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6FA168-5F3D-A749-A6E0-9E5318C89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306FCD5C-7B8F-3E4E-B6A4-C765047D027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CE1D0752-E5CF-FA47-8F59-4009B4B3E9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E658E57-18FF-6249-B1CE-87CFDB3165B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39516106-0BA6-F040-B874-4A5E3DEF4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474" y="2435895"/>
            <a:ext cx="1427939" cy="251989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44B72C1F-549A-754B-81F8-01A3D6401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474" y="4955786"/>
            <a:ext cx="1427939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19" name="Rectangle 7">
            <a:extLst>
              <a:ext uri="{FF2B5EF4-FFF2-40B4-BE49-F238E27FC236}">
                <a16:creationId xmlns:a16="http://schemas.microsoft.com/office/drawing/2014/main" id="{208EF92A-7B06-7D4A-8744-43D4D43EF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406" y="4535804"/>
            <a:ext cx="755968" cy="14279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20" name="Text Box 8">
            <a:extLst>
              <a:ext uri="{FF2B5EF4-FFF2-40B4-BE49-F238E27FC236}">
                <a16:creationId xmlns:a16="http://schemas.microsoft.com/office/drawing/2014/main" id="{C8ED164B-A474-4E4C-958E-459B39A23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765" y="3300358"/>
            <a:ext cx="917239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Printed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page</a:t>
            </a:r>
          </a:p>
        </p:txBody>
      </p:sp>
      <p:cxnSp>
        <p:nvCxnSpPr>
          <p:cNvPr id="13321" name="AutoShape 9">
            <a:extLst>
              <a:ext uri="{FF2B5EF4-FFF2-40B4-BE49-F238E27FC236}">
                <a16:creationId xmlns:a16="http://schemas.microsoft.com/office/drawing/2014/main" id="{B7621468-CB5C-4C43-A9D0-E2A59D2E47EF}"/>
              </a:ext>
            </a:extLst>
          </p:cNvPr>
          <p:cNvCxnSpPr>
            <a:cxnSpLocks noChangeShapeType="1"/>
            <a:stCxn id="13320" idx="2"/>
            <a:endCxn id="13319" idx="0"/>
          </p:cNvCxnSpPr>
          <p:nvPr/>
        </p:nvCxnSpPr>
        <p:spPr bwMode="auto">
          <a:xfrm rot="5400000">
            <a:off x="3031172" y="4206590"/>
            <a:ext cx="532433" cy="12599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22" name="Rectangle 10">
            <a:extLst>
              <a:ext uri="{FF2B5EF4-FFF2-40B4-BE49-F238E27FC236}">
                <a16:creationId xmlns:a16="http://schemas.microsoft.com/office/drawing/2014/main" id="{EC531BE9-39E4-504D-B824-4A0D3BB85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464" y="419981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24" name="AutoShape 12">
            <a:extLst>
              <a:ext uri="{FF2B5EF4-FFF2-40B4-BE49-F238E27FC236}">
                <a16:creationId xmlns:a16="http://schemas.microsoft.com/office/drawing/2014/main" id="{672E88C2-1A39-004B-B2F9-8BFADDC26A74}"/>
              </a:ext>
            </a:extLst>
          </p:cNvPr>
          <p:cNvSpPr>
            <a:spLocks/>
          </p:cNvSpPr>
          <p:nvPr/>
        </p:nvSpPr>
        <p:spPr bwMode="auto">
          <a:xfrm>
            <a:off x="1092482" y="2435895"/>
            <a:ext cx="83996" cy="2519892"/>
          </a:xfrm>
          <a:prstGeom prst="leftBrace">
            <a:avLst>
              <a:gd name="adj1" fmla="val 2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25" name="AutoShape 13">
            <a:extLst>
              <a:ext uri="{FF2B5EF4-FFF2-40B4-BE49-F238E27FC236}">
                <a16:creationId xmlns:a16="http://schemas.microsoft.com/office/drawing/2014/main" id="{7C2043ED-2692-9E4B-8690-EA9F658646ED}"/>
              </a:ext>
            </a:extLst>
          </p:cNvPr>
          <p:cNvSpPr>
            <a:spLocks/>
          </p:cNvSpPr>
          <p:nvPr/>
        </p:nvSpPr>
        <p:spPr bwMode="auto">
          <a:xfrm>
            <a:off x="1092482" y="4955786"/>
            <a:ext cx="83996" cy="1007957"/>
          </a:xfrm>
          <a:prstGeom prst="leftBrace">
            <a:avLst>
              <a:gd name="adj1" fmla="val 10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26" name="Text Box 14">
            <a:extLst>
              <a:ext uri="{FF2B5EF4-FFF2-40B4-BE49-F238E27FC236}">
                <a16:creationId xmlns:a16="http://schemas.microsoft.com/office/drawing/2014/main" id="{1DE8270D-BC55-274D-A44A-653724DAE9B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30992" y="5222063"/>
            <a:ext cx="952505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</a:p>
        </p:txBody>
      </p:sp>
      <p:sp>
        <p:nvSpPr>
          <p:cNvPr id="13327" name="Text Box 15">
            <a:extLst>
              <a:ext uri="{FF2B5EF4-FFF2-40B4-BE49-F238E27FC236}">
                <a16:creationId xmlns:a16="http://schemas.microsoft.com/office/drawing/2014/main" id="{ABF37A48-4206-B840-A011-5C7A00956C67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48012" y="3425764"/>
            <a:ext cx="718466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</a:p>
        </p:txBody>
      </p:sp>
      <p:sp>
        <p:nvSpPr>
          <p:cNvPr id="13338" name="Rectangle 26">
            <a:extLst>
              <a:ext uri="{FF2B5EF4-FFF2-40B4-BE49-F238E27FC236}">
                <a16:creationId xmlns:a16="http://schemas.microsoft.com/office/drawing/2014/main" id="{F850F3BD-2239-ED4D-AADE-68B0A61B0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348" y="2435895"/>
            <a:ext cx="1427939" cy="251989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39" name="Rectangle 27">
            <a:extLst>
              <a:ext uri="{FF2B5EF4-FFF2-40B4-BE49-F238E27FC236}">
                <a16:creationId xmlns:a16="http://schemas.microsoft.com/office/drawing/2014/main" id="{5FD9DCAD-34B2-514D-A7CD-1F9255CEE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348" y="4955786"/>
            <a:ext cx="1427939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40" name="Rectangle 28">
            <a:extLst>
              <a:ext uri="{FF2B5EF4-FFF2-40B4-BE49-F238E27FC236}">
                <a16:creationId xmlns:a16="http://schemas.microsoft.com/office/drawing/2014/main" id="{AAAE8FD4-5362-1345-B2B3-39A84CB5B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279" y="4535804"/>
            <a:ext cx="755968" cy="14279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13341" name="Text Box 29">
            <a:extLst>
              <a:ext uri="{FF2B5EF4-FFF2-40B4-BE49-F238E27FC236}">
                <a16:creationId xmlns:a16="http://schemas.microsoft.com/office/drawing/2014/main" id="{17040081-DD5D-9245-9D9D-0F0C9B90E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1639" y="3300358"/>
            <a:ext cx="917239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Printed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page</a:t>
            </a:r>
          </a:p>
        </p:txBody>
      </p:sp>
      <p:cxnSp>
        <p:nvCxnSpPr>
          <p:cNvPr id="13342" name="AutoShape 30">
            <a:extLst>
              <a:ext uri="{FF2B5EF4-FFF2-40B4-BE49-F238E27FC236}">
                <a16:creationId xmlns:a16="http://schemas.microsoft.com/office/drawing/2014/main" id="{DFD3605B-F8B0-604B-804B-0311563EE3AD}"/>
              </a:ext>
            </a:extLst>
          </p:cNvPr>
          <p:cNvCxnSpPr>
            <a:cxnSpLocks noChangeShapeType="1"/>
            <a:stCxn id="13341" idx="2"/>
            <a:endCxn id="13340" idx="0"/>
          </p:cNvCxnSpPr>
          <p:nvPr/>
        </p:nvCxnSpPr>
        <p:spPr bwMode="auto">
          <a:xfrm rot="5400000">
            <a:off x="5971045" y="4206589"/>
            <a:ext cx="532433" cy="12599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43" name="Rectangle 31">
            <a:extLst>
              <a:ext uri="{FF2B5EF4-FFF2-40B4-BE49-F238E27FC236}">
                <a16:creationId xmlns:a16="http://schemas.microsoft.com/office/drawing/2014/main" id="{FC866AF4-FCA5-8645-8337-99F6762E3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419981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50" name="Rectangle 38">
            <a:extLst>
              <a:ext uri="{FF2B5EF4-FFF2-40B4-BE49-F238E27FC236}">
                <a16:creationId xmlns:a16="http://schemas.microsoft.com/office/drawing/2014/main" id="{88A7A919-C3A3-9147-8DD9-89D14B073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512377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52" name="Rectangle 40">
            <a:extLst>
              <a:ext uri="{FF2B5EF4-FFF2-40B4-BE49-F238E27FC236}">
                <a16:creationId xmlns:a16="http://schemas.microsoft.com/office/drawing/2014/main" id="{7F831BBB-FDED-E941-9223-ED7B369B0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5123779"/>
            <a:ext cx="251989" cy="33598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53" name="Rectangle 41">
            <a:extLst>
              <a:ext uri="{FF2B5EF4-FFF2-40B4-BE49-F238E27FC236}">
                <a16:creationId xmlns:a16="http://schemas.microsoft.com/office/drawing/2014/main" id="{EC65C78A-0880-2B41-AE8A-8D2D4DAF1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2435895"/>
            <a:ext cx="1427939" cy="251989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54" name="Rectangle 42">
            <a:extLst>
              <a:ext uri="{FF2B5EF4-FFF2-40B4-BE49-F238E27FC236}">
                <a16:creationId xmlns:a16="http://schemas.microsoft.com/office/drawing/2014/main" id="{DC02D9E8-8E33-D347-AF36-83B9428A5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4955786"/>
            <a:ext cx="1427939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55" name="Rectangle 43">
            <a:extLst>
              <a:ext uri="{FF2B5EF4-FFF2-40B4-BE49-F238E27FC236}">
                <a16:creationId xmlns:a16="http://schemas.microsoft.com/office/drawing/2014/main" id="{5E6CDC4E-E730-E74D-A155-938B9BB79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4535804"/>
            <a:ext cx="755968" cy="14279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</a:t>
            </a:r>
          </a:p>
        </p:txBody>
      </p:sp>
      <p:sp>
        <p:nvSpPr>
          <p:cNvPr id="13356" name="Text Box 44">
            <a:extLst>
              <a:ext uri="{FF2B5EF4-FFF2-40B4-BE49-F238E27FC236}">
                <a16:creationId xmlns:a16="http://schemas.microsoft.com/office/drawing/2014/main" id="{544F26AF-B0B0-9341-B6D0-EBEEACA1A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1513" y="3300358"/>
            <a:ext cx="917239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Printed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page</a:t>
            </a:r>
          </a:p>
        </p:txBody>
      </p:sp>
      <p:cxnSp>
        <p:nvCxnSpPr>
          <p:cNvPr id="13357" name="AutoShape 45">
            <a:extLst>
              <a:ext uri="{FF2B5EF4-FFF2-40B4-BE49-F238E27FC236}">
                <a16:creationId xmlns:a16="http://schemas.microsoft.com/office/drawing/2014/main" id="{D504A1CD-C39E-4640-8065-75C2DC6D79D2}"/>
              </a:ext>
            </a:extLst>
          </p:cNvPr>
          <p:cNvCxnSpPr>
            <a:cxnSpLocks noChangeShapeType="1"/>
            <a:stCxn id="13356" idx="2"/>
            <a:endCxn id="13355" idx="0"/>
          </p:cNvCxnSpPr>
          <p:nvPr/>
        </p:nvCxnSpPr>
        <p:spPr bwMode="auto">
          <a:xfrm rot="5400000">
            <a:off x="8910919" y="4206589"/>
            <a:ext cx="532433" cy="12599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58" name="Rectangle 46">
            <a:extLst>
              <a:ext uri="{FF2B5EF4-FFF2-40B4-BE49-F238E27FC236}">
                <a16:creationId xmlns:a16="http://schemas.microsoft.com/office/drawing/2014/main" id="{F43D29FC-737A-D443-BC0B-BF50B11F4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211" y="419981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59" name="Rectangle 47">
            <a:extLst>
              <a:ext uri="{FF2B5EF4-FFF2-40B4-BE49-F238E27FC236}">
                <a16:creationId xmlns:a16="http://schemas.microsoft.com/office/drawing/2014/main" id="{8A6B6007-03A1-1144-9A50-18C1DD6E1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211" y="512377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60" name="Rectangle 48">
            <a:extLst>
              <a:ext uri="{FF2B5EF4-FFF2-40B4-BE49-F238E27FC236}">
                <a16:creationId xmlns:a16="http://schemas.microsoft.com/office/drawing/2014/main" id="{0C5A8513-A533-5841-9870-D48CA2A1B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333" y="5165777"/>
            <a:ext cx="251989" cy="33598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9074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Rectangle 6">
            <a:extLst>
              <a:ext uri="{FF2B5EF4-FFF2-40B4-BE49-F238E27FC236}">
                <a16:creationId xmlns:a16="http://schemas.microsoft.com/office/drawing/2014/main" id="{980AC0A2-AF11-C949-BE1A-C88C5EB9D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Polling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236C0C-DC69-7E48-BB13-EE62E6DCD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0251CE5-A196-6E47-AFD8-B3D1EF6088E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A82CE70-4E88-0741-A1BA-DFCAC1E095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F86EE6B-C97B-8E4A-8F44-E35F6BE09E5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45" name="Text Box 9">
            <a:extLst>
              <a:ext uri="{FF2B5EF4-FFF2-40B4-BE49-F238E27FC236}">
                <a16:creationId xmlns:a16="http://schemas.microsoft.com/office/drawing/2014/main" id="{8C5CFBBF-A5A7-8B40-952E-408DCB888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15" y="1931917"/>
            <a:ext cx="9626353" cy="222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(buffer, p, count);  // copy into kernel buffer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for (j = 0; j &lt; count; 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j++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) {       // loop for each char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while (*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printer_status_reg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!= READY)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;                          // wait for printer to be ready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*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printer_data_reg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 p[j];    // output a single character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return_to_user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707141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1E8A652F-6260-5449-B73D-6D107C6005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Hardware’s view of interrupts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22909B-752D-1A4A-9BD0-AE164C26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D57B227-BC76-BE47-A34E-3064B3A9E63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BF8A689-4CC6-D045-BC41-B63EFA00BA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01AA7D5-252F-D64D-854A-813622429AA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73A04EE5-F1BD-2745-AB9C-156097C9B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274" y="5071282"/>
            <a:ext cx="755968" cy="5354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pic>
        <p:nvPicPr>
          <p:cNvPr id="10245" name="Picture 5" descr="5-5">
            <a:extLst>
              <a:ext uri="{FF2B5EF4-FFF2-40B4-BE49-F238E27FC236}">
                <a16:creationId xmlns:a16="http://schemas.microsoft.com/office/drawing/2014/main" id="{23E94FDB-7274-A440-972F-5828F5797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2" y="1872419"/>
            <a:ext cx="9505591" cy="366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7" name="Text Box 7">
            <a:extLst>
              <a:ext uri="{FF2B5EF4-FFF2-40B4-BE49-F238E27FC236}">
                <a16:creationId xmlns:a16="http://schemas.microsoft.com/office/drawing/2014/main" id="{5DC23CF0-C2E1-114A-9A7E-CFB063A4E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6755" y="5274273"/>
            <a:ext cx="712054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Bus</a:t>
            </a:r>
          </a:p>
        </p:txBody>
      </p:sp>
    </p:spTree>
    <p:extLst>
      <p:ext uri="{BB962C8B-B14F-4D97-AF65-F5344CB8AC3E}">
        <p14:creationId xmlns:p14="http://schemas.microsoft.com/office/powerpoint/2010/main" val="2127177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E38B3C41-0103-5543-8987-55F5744AD1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Interrupt-driven I/O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01D861-1B1A-D34A-97B7-C6A01E30E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E859824-A1FC-554C-9571-8F85BE08E4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F4EDADC-967A-3340-9226-3492A7F873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33D4B33-6D9E-8B4A-8981-803D8AD753E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FFCB5EE2-6727-A14D-8559-602595755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1763924"/>
            <a:ext cx="5089855" cy="1992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 (buffer, p, count);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j = 0;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enable_interrupts();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while (*printer_status_reg != READY)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*printer_data_reg = p[0];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scheduler(); // and block user</a:t>
            </a:r>
          </a:p>
        </p:txBody>
      </p:sp>
      <p:sp>
        <p:nvSpPr>
          <p:cNvPr id="15367" name="Text Box 7">
            <a:extLst>
              <a:ext uri="{FF2B5EF4-FFF2-40B4-BE49-F238E27FC236}">
                <a16:creationId xmlns:a16="http://schemas.microsoft.com/office/drawing/2014/main" id="{FF563D17-A91F-B643-9C3F-9BAF31923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4031826"/>
            <a:ext cx="3863558" cy="25356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if (count == 0)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unblock_user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 else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j++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;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aco" pitchFamily="2" charset="77"/>
              <a:ea typeface="+mn-ea"/>
              <a:cs typeface="Arial"/>
            </a:endParaRP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*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printer_data_reg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 p[j];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count--;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acknowledge_interrupt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return_from_interrupt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3AF6F6AE-2E5B-054A-919C-F388C3ADE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2777" y="2418395"/>
            <a:ext cx="3466013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by system call</a:t>
            </a:r>
          </a:p>
        </p:txBody>
      </p:sp>
      <p:sp>
        <p:nvSpPr>
          <p:cNvPr id="15369" name="Text Box 9">
            <a:extLst>
              <a:ext uri="{FF2B5EF4-FFF2-40B4-BE49-F238E27FC236}">
                <a16:creationId xmlns:a16="http://schemas.microsoft.com/office/drawing/2014/main" id="{D0C92A78-055D-814F-9788-CD5B48C79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272" y="5123779"/>
            <a:ext cx="3711272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at interrupt time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(Interrupt handler)</a:t>
            </a:r>
          </a:p>
        </p:txBody>
      </p:sp>
    </p:spTree>
    <p:extLst>
      <p:ext uri="{BB962C8B-B14F-4D97-AF65-F5344CB8AC3E}">
        <p14:creationId xmlns:p14="http://schemas.microsoft.com/office/powerpoint/2010/main" val="15500092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>
            <a:extLst>
              <a:ext uri="{FF2B5EF4-FFF2-40B4-BE49-F238E27FC236}">
                <a16:creationId xmlns:a16="http://schemas.microsoft.com/office/drawing/2014/main" id="{8C7999BE-6905-2649-BC4B-3702934C0A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happens on an interrupt</a:t>
            </a:r>
          </a:p>
        </p:txBody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4A5E41C2-AB4F-E34E-8F6A-33261E992D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Set up stack for interrupt service procedure</a:t>
            </a:r>
          </a:p>
          <a:p>
            <a:r>
              <a:rPr lang="en-US" altLang="en-US"/>
              <a:t>Ack interrupt controller, reenable interrupts</a:t>
            </a:r>
          </a:p>
          <a:p>
            <a:r>
              <a:rPr lang="en-US" altLang="en-US"/>
              <a:t>Copy registers from where saved</a:t>
            </a:r>
          </a:p>
          <a:p>
            <a:r>
              <a:rPr lang="en-US" altLang="en-US"/>
              <a:t>Run service procedure</a:t>
            </a:r>
          </a:p>
          <a:p>
            <a:r>
              <a:rPr lang="en-US" altLang="en-US"/>
              <a:t>(optional) Pick a new process to run next</a:t>
            </a:r>
          </a:p>
          <a:p>
            <a:r>
              <a:rPr lang="en-US" altLang="en-US"/>
              <a:t>Set up MMU context for process to run next</a:t>
            </a:r>
          </a:p>
          <a:p>
            <a:r>
              <a:rPr lang="en-US" altLang="en-US"/>
              <a:t>Load new process' registers</a:t>
            </a:r>
          </a:p>
          <a:p>
            <a:r>
              <a:rPr lang="en-US" altLang="en-US"/>
              <a:t>Start running the new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E861E-E69E-B64E-B897-05D948A35AA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B2AE9-9088-2440-9DAC-E80E1C9046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E69EF30-B3CF-2B41-92DA-6287EF94820B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9607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BBC44476-1053-BB49-9E3C-DE1A6C686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Direct Memory Access (DMA) operation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6EC29D-7B22-C74A-AB3F-3864F14DA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4F31FEA-73C9-A84C-AC55-D973DDE4163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19ABCCF-24C1-8F47-B3B9-04F87ED5C3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B495C5E-594E-2F4E-A57E-72B895A6417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220" name="Picture 4" descr="5-4">
            <a:extLst>
              <a:ext uri="{FF2B5EF4-FFF2-40B4-BE49-F238E27FC236}">
                <a16:creationId xmlns:a16="http://schemas.microsoft.com/office/drawing/2014/main" id="{A445DBDC-0858-844E-83E0-117D2B78E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1931917"/>
            <a:ext cx="9580839" cy="427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9465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4FDC4081-247B-8640-99D8-E507912A43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I/O using DMA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5DF035-3E02-1246-8A5A-CD0DE11F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B357D48B-4C41-E74C-9FCD-BFF43D77335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CBDE24D-1A2C-FE46-AAB1-E23FBF8E9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1501679-F29A-8F49-8DBA-CDD6A3C62B6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2500ED41-D855-5F46-BCED-5C4F43D38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1763924"/>
            <a:ext cx="4817344" cy="906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 (buffer, p, count);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set_up_DMA_controller();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scheduler(); // and block user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5DAFF2-011D-D74F-B68B-9AC316971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3359855"/>
            <a:ext cx="4787794" cy="906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acknowledge_interrupt();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unblock_user();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return_from_interrupt();</a:t>
            </a:r>
          </a:p>
        </p:txBody>
      </p:sp>
      <p:sp>
        <p:nvSpPr>
          <p:cNvPr id="41989" name="Text Box 5">
            <a:extLst>
              <a:ext uri="{FF2B5EF4-FFF2-40B4-BE49-F238E27FC236}">
                <a16:creationId xmlns:a16="http://schemas.microsoft.com/office/drawing/2014/main" id="{C45F51BC-4747-7848-9E2A-D7B284547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280" y="1931916"/>
            <a:ext cx="3466013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by system call</a:t>
            </a:r>
          </a:p>
        </p:txBody>
      </p:sp>
      <p:sp>
        <p:nvSpPr>
          <p:cNvPr id="41990" name="Text Box 6">
            <a:extLst>
              <a:ext uri="{FF2B5EF4-FFF2-40B4-BE49-F238E27FC236}">
                <a16:creationId xmlns:a16="http://schemas.microsoft.com/office/drawing/2014/main" id="{30D1B9FE-818F-2041-84B0-8A69CC459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276" y="3527848"/>
            <a:ext cx="3711272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at interrupt time</a:t>
            </a:r>
          </a:p>
        </p:txBody>
      </p:sp>
    </p:spTree>
    <p:extLst>
      <p:ext uri="{BB962C8B-B14F-4D97-AF65-F5344CB8AC3E}">
        <p14:creationId xmlns:p14="http://schemas.microsoft.com/office/powerpoint/2010/main" val="662896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685459B4-4A7C-0D4E-98A0-9E5CA800F2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CD-ROM file system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56C85A-7395-FD4D-BB40-830FFD5E8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3939545-5099-8441-BBB1-57C65C82299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69FA191-B7DE-CD48-987E-904A5ED732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1D21D1D1-03F7-CE4F-A8BF-0F3E56D4C49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9940" name="Picture 4" descr="6-29">
            <a:extLst>
              <a:ext uri="{FF2B5EF4-FFF2-40B4-BE49-F238E27FC236}">
                <a16:creationId xmlns:a16="http://schemas.microsoft.com/office/drawing/2014/main" id="{A8C25460-911E-3843-903C-BA9394616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2" y="1679928"/>
            <a:ext cx="9743581" cy="219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020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BD5CA7B-15BA-5C4B-B484-B561FD2BA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a standard driver interface?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41078EE-6E1D-4342-AF50-5F66522814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en-US" sz="2646"/>
              <a:t>Non-standard driver interfaces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D49B2E6-165A-0742-AC7A-9AF0D50D4B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6E0E2FA-0383-064B-8C7B-66B156C8F3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8C1E7BDF-E3B3-024B-AD74-D38708213A1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2532" name="Picture 4" descr="5-13">
            <a:extLst>
              <a:ext uri="{FF2B5EF4-FFF2-40B4-BE49-F238E27FC236}">
                <a16:creationId xmlns:a16="http://schemas.microsoft.com/office/drawing/2014/main" id="{2008A91D-8AC6-244C-97EF-90A5A80C8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04" y="1931917"/>
            <a:ext cx="9166106" cy="363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Rectangle 5">
            <a:extLst>
              <a:ext uri="{FF2B5EF4-FFF2-40B4-BE49-F238E27FC236}">
                <a16:creationId xmlns:a16="http://schemas.microsoft.com/office/drawing/2014/main" id="{F32DACA9-798D-5849-BF91-45B2489D7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711754"/>
            <a:ext cx="4703798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Standard driver interfaces</a:t>
            </a:r>
          </a:p>
        </p:txBody>
      </p:sp>
    </p:spTree>
    <p:extLst>
      <p:ext uri="{BB962C8B-B14F-4D97-AF65-F5344CB8AC3E}">
        <p14:creationId xmlns:p14="http://schemas.microsoft.com/office/powerpoint/2010/main" val="39116407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Rectangle 6">
            <a:extLst>
              <a:ext uri="{FF2B5EF4-FFF2-40B4-BE49-F238E27FC236}">
                <a16:creationId xmlns:a16="http://schemas.microsoft.com/office/drawing/2014/main" id="{734621EF-0303-2042-9D06-BC2D211F41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Buffering device input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F42258-72E3-B940-B57A-31856EB64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Footer Placeholder 2">
            <a:extLst>
              <a:ext uri="{FF2B5EF4-FFF2-40B4-BE49-F238E27FC236}">
                <a16:creationId xmlns:a16="http://schemas.microsoft.com/office/drawing/2014/main" id="{4CF5C0F8-3994-6041-8E87-4E399E22903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FBB2C0C2-052E-7F42-9C9D-C95BF08575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C3E43A66-0E70-7343-984F-9D7F7E521D0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3556" name="Picture 4" descr="5-14">
            <a:extLst>
              <a:ext uri="{FF2B5EF4-FFF2-40B4-BE49-F238E27FC236}">
                <a16:creationId xmlns:a16="http://schemas.microsoft.com/office/drawing/2014/main" id="{7A21AFB9-46E1-B24E-9DE6-869FC7BA9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924490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2" name="Rectangle 10">
            <a:extLst>
              <a:ext uri="{FF2B5EF4-FFF2-40B4-BE49-F238E27FC236}">
                <a16:creationId xmlns:a16="http://schemas.microsoft.com/office/drawing/2014/main" id="{4CD6F304-CA4D-7246-9F89-CA81563F8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63" name="Rectangle 11">
            <a:extLst>
              <a:ext uri="{FF2B5EF4-FFF2-40B4-BE49-F238E27FC236}">
                <a16:creationId xmlns:a16="http://schemas.microsoft.com/office/drawing/2014/main" id="{613B4CD1-43E4-4C4D-B735-FD501B04E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67" name="Oval 15">
            <a:extLst>
              <a:ext uri="{FF2B5EF4-FFF2-40B4-BE49-F238E27FC236}">
                <a16:creationId xmlns:a16="http://schemas.microsoft.com/office/drawing/2014/main" id="{C061DAB9-0DD6-D649-8155-53D3EAC7E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478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68" name="AutoShape 16">
            <a:extLst>
              <a:ext uri="{FF2B5EF4-FFF2-40B4-BE49-F238E27FC236}">
                <a16:creationId xmlns:a16="http://schemas.microsoft.com/office/drawing/2014/main" id="{B85980C3-5759-F548-8DBC-5DE1846DFC3F}"/>
              </a:ext>
            </a:extLst>
          </p:cNvPr>
          <p:cNvCxnSpPr>
            <a:cxnSpLocks noChangeShapeType="1"/>
            <a:stCxn id="23556" idx="0"/>
            <a:endCxn id="23567" idx="4"/>
          </p:cNvCxnSpPr>
          <p:nvPr/>
        </p:nvCxnSpPr>
        <p:spPr bwMode="auto">
          <a:xfrm flipV="1">
            <a:off x="1638458" y="2855877"/>
            <a:ext cx="0" cy="251989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69" name="Picture 17" descr="5-14">
            <a:extLst>
              <a:ext uri="{FF2B5EF4-FFF2-40B4-BE49-F238E27FC236}">
                <a16:creationId xmlns:a16="http://schemas.microsoft.com/office/drawing/2014/main" id="{BEFE3C18-86A6-FC4C-8D19-137E1329D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3360385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Rectangle 18">
            <a:extLst>
              <a:ext uri="{FF2B5EF4-FFF2-40B4-BE49-F238E27FC236}">
                <a16:creationId xmlns:a16="http://schemas.microsoft.com/office/drawing/2014/main" id="{EDA96C86-EFC9-0949-BD92-02F3F1E96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409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1" name="Rectangle 19">
            <a:extLst>
              <a:ext uri="{FF2B5EF4-FFF2-40B4-BE49-F238E27FC236}">
                <a16:creationId xmlns:a16="http://schemas.microsoft.com/office/drawing/2014/main" id="{309FA1AA-1164-2240-8BB9-CCD635805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409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2" name="Oval 20">
            <a:extLst>
              <a:ext uri="{FF2B5EF4-FFF2-40B4-BE49-F238E27FC236}">
                <a16:creationId xmlns:a16="http://schemas.microsoft.com/office/drawing/2014/main" id="{C8225BF6-1353-B34A-AE18-3D36C9803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374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73" name="AutoShape 21">
            <a:extLst>
              <a:ext uri="{FF2B5EF4-FFF2-40B4-BE49-F238E27FC236}">
                <a16:creationId xmlns:a16="http://schemas.microsoft.com/office/drawing/2014/main" id="{E2A3772D-A1D8-0943-B7C6-385770853BCE}"/>
              </a:ext>
            </a:extLst>
          </p:cNvPr>
          <p:cNvCxnSpPr>
            <a:cxnSpLocks noChangeShapeType="1"/>
            <a:stCxn id="23569" idx="0"/>
            <a:endCxn id="23591" idx="2"/>
          </p:cNvCxnSpPr>
          <p:nvPr/>
        </p:nvCxnSpPr>
        <p:spPr bwMode="auto">
          <a:xfrm flipV="1">
            <a:off x="4074354" y="2519891"/>
            <a:ext cx="0" cy="28558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74" name="Picture 22" descr="5-14">
            <a:extLst>
              <a:ext uri="{FF2B5EF4-FFF2-40B4-BE49-F238E27FC236}">
                <a16:creationId xmlns:a16="http://schemas.microsoft.com/office/drawing/2014/main" id="{B64FB048-6FD0-E141-90FC-D5289D2FA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5796280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5" name="Rectangle 23">
            <a:extLst>
              <a:ext uri="{FF2B5EF4-FFF2-40B4-BE49-F238E27FC236}">
                <a16:creationId xmlns:a16="http://schemas.microsoft.com/office/drawing/2014/main" id="{486C89AA-9DAC-3F40-8522-0307F787E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305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6" name="Rectangle 24">
            <a:extLst>
              <a:ext uri="{FF2B5EF4-FFF2-40B4-BE49-F238E27FC236}">
                <a16:creationId xmlns:a16="http://schemas.microsoft.com/office/drawing/2014/main" id="{BEC874A9-C454-014E-B039-179C88D46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305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7" name="Oval 25">
            <a:extLst>
              <a:ext uri="{FF2B5EF4-FFF2-40B4-BE49-F238E27FC236}">
                <a16:creationId xmlns:a16="http://schemas.microsoft.com/office/drawing/2014/main" id="{74314ABF-563D-D843-8B96-C9D646E50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9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78" name="AutoShape 26">
            <a:extLst>
              <a:ext uri="{FF2B5EF4-FFF2-40B4-BE49-F238E27FC236}">
                <a16:creationId xmlns:a16="http://schemas.microsoft.com/office/drawing/2014/main" id="{FD9571AA-A6F3-F34B-B38B-C86916749370}"/>
              </a:ext>
            </a:extLst>
          </p:cNvPr>
          <p:cNvCxnSpPr>
            <a:cxnSpLocks noChangeShapeType="1"/>
            <a:stCxn id="23594" idx="0"/>
            <a:endCxn id="23592" idx="2"/>
          </p:cNvCxnSpPr>
          <p:nvPr/>
        </p:nvCxnSpPr>
        <p:spPr bwMode="auto">
          <a:xfrm flipV="1">
            <a:off x="6510249" y="2519891"/>
            <a:ext cx="0" cy="1511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79" name="Picture 27" descr="5-14">
            <a:extLst>
              <a:ext uri="{FF2B5EF4-FFF2-40B4-BE49-F238E27FC236}">
                <a16:creationId xmlns:a16="http://schemas.microsoft.com/office/drawing/2014/main" id="{422D2092-03C3-3746-93D2-580984C2A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8232175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80" name="Rectangle 28">
            <a:extLst>
              <a:ext uri="{FF2B5EF4-FFF2-40B4-BE49-F238E27FC236}">
                <a16:creationId xmlns:a16="http://schemas.microsoft.com/office/drawing/2014/main" id="{4A720478-18CF-9B4E-BDC6-4288305D8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200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81" name="Rectangle 29">
            <a:extLst>
              <a:ext uri="{FF2B5EF4-FFF2-40B4-BE49-F238E27FC236}">
                <a16:creationId xmlns:a16="http://schemas.microsoft.com/office/drawing/2014/main" id="{BD0EE428-B698-F446-99CF-46E5DF096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200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82" name="Oval 30">
            <a:extLst>
              <a:ext uri="{FF2B5EF4-FFF2-40B4-BE49-F238E27FC236}">
                <a16:creationId xmlns:a16="http://schemas.microsoft.com/office/drawing/2014/main" id="{CC19D97E-8E48-464A-8DCF-8972C160A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64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83" name="AutoShape 31">
            <a:extLst>
              <a:ext uri="{FF2B5EF4-FFF2-40B4-BE49-F238E27FC236}">
                <a16:creationId xmlns:a16="http://schemas.microsoft.com/office/drawing/2014/main" id="{9763C171-FBFF-9640-B80F-1EF5232438BD}"/>
              </a:ext>
            </a:extLst>
          </p:cNvPr>
          <p:cNvCxnSpPr>
            <a:cxnSpLocks noChangeShapeType="1"/>
            <a:stCxn id="23579" idx="0"/>
            <a:endCxn id="23595" idx="2"/>
          </p:cNvCxnSpPr>
          <p:nvPr/>
        </p:nvCxnSpPr>
        <p:spPr bwMode="auto">
          <a:xfrm flipH="1" flipV="1">
            <a:off x="8106180" y="4199819"/>
            <a:ext cx="839964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84" name="Text Box 32">
            <a:extLst>
              <a:ext uri="{FF2B5EF4-FFF2-40B4-BE49-F238E27FC236}">
                <a16:creationId xmlns:a16="http://schemas.microsoft.com/office/drawing/2014/main" id="{4CE3F73B-0C96-7241-9744-6710C4C9C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92" y="5963743"/>
            <a:ext cx="1481303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Unbuffered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input</a:t>
            </a:r>
          </a:p>
        </p:txBody>
      </p:sp>
      <p:sp>
        <p:nvSpPr>
          <p:cNvPr id="23585" name="Text Box 33">
            <a:extLst>
              <a:ext uri="{FF2B5EF4-FFF2-40B4-BE49-F238E27FC236}">
                <a16:creationId xmlns:a16="http://schemas.microsoft.com/office/drawing/2014/main" id="{7398598E-D172-3045-91BC-6F0953B7D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7501" y="5963743"/>
            <a:ext cx="1569469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Buffering in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 space</a:t>
            </a:r>
          </a:p>
        </p:txBody>
      </p:sp>
      <p:sp>
        <p:nvSpPr>
          <p:cNvPr id="23588" name="Text Box 36">
            <a:extLst>
              <a:ext uri="{FF2B5EF4-FFF2-40B4-BE49-F238E27FC236}">
                <a16:creationId xmlns:a16="http://schemas.microsoft.com/office/drawing/2014/main" id="{3EBABC81-DB57-A94A-B6F4-687B91FAE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369" y="5963743"/>
            <a:ext cx="2326278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Buffer in kernel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Copy to user space</a:t>
            </a:r>
          </a:p>
        </p:txBody>
      </p:sp>
      <p:sp>
        <p:nvSpPr>
          <p:cNvPr id="23590" name="Text Box 38">
            <a:extLst>
              <a:ext uri="{FF2B5EF4-FFF2-40B4-BE49-F238E27FC236}">
                <a16:creationId xmlns:a16="http://schemas.microsoft.com/office/drawing/2014/main" id="{670CDF1B-0194-EC47-802C-B459BEFE2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8303" y="5963743"/>
            <a:ext cx="1771446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Double buffer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 kernel</a:t>
            </a:r>
          </a:p>
        </p:txBody>
      </p:sp>
      <p:sp>
        <p:nvSpPr>
          <p:cNvPr id="23591" name="Rectangle 39">
            <a:extLst>
              <a:ext uri="{FF2B5EF4-FFF2-40B4-BE49-F238E27FC236}">
                <a16:creationId xmlns:a16="http://schemas.microsoft.com/office/drawing/2014/main" id="{6C8A9205-9023-AE48-B1D5-25B0782AD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0366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2" name="Rectangle 40">
            <a:extLst>
              <a:ext uri="{FF2B5EF4-FFF2-40B4-BE49-F238E27FC236}">
                <a16:creationId xmlns:a16="http://schemas.microsoft.com/office/drawing/2014/main" id="{111A7722-7B03-F342-A4AB-B45DBC914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3" name="Rectangle 41">
            <a:extLst>
              <a:ext uri="{FF2B5EF4-FFF2-40B4-BE49-F238E27FC236}">
                <a16:creationId xmlns:a16="http://schemas.microsoft.com/office/drawing/2014/main" id="{09A2BFE5-3F11-4E46-AB6A-6D7024C07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4" name="Rectangle 42">
            <a:extLst>
              <a:ext uri="{FF2B5EF4-FFF2-40B4-BE49-F238E27FC236}">
                <a16:creationId xmlns:a16="http://schemas.microsoft.com/office/drawing/2014/main" id="{B87A2968-5153-BC49-859D-1AFEACCAE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5" name="Rectangle 43">
            <a:extLst>
              <a:ext uri="{FF2B5EF4-FFF2-40B4-BE49-F238E27FC236}">
                <a16:creationId xmlns:a16="http://schemas.microsoft.com/office/drawing/2014/main" id="{22DB67D8-B2A3-534B-BF29-6542B6670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6" name="Rectangle 44">
            <a:extLst>
              <a:ext uri="{FF2B5EF4-FFF2-40B4-BE49-F238E27FC236}">
                <a16:creationId xmlns:a16="http://schemas.microsoft.com/office/drawing/2014/main" id="{E9BD26F0-BA71-EA4B-91E3-439A861DF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97" name="AutoShape 45">
            <a:extLst>
              <a:ext uri="{FF2B5EF4-FFF2-40B4-BE49-F238E27FC236}">
                <a16:creationId xmlns:a16="http://schemas.microsoft.com/office/drawing/2014/main" id="{FF488F1B-1C7F-CE46-8409-A96FC1A0838D}"/>
              </a:ext>
            </a:extLst>
          </p:cNvPr>
          <p:cNvCxnSpPr>
            <a:cxnSpLocks noChangeShapeType="1"/>
            <a:stCxn id="23595" idx="0"/>
            <a:endCxn id="23593" idx="2"/>
          </p:cNvCxnSpPr>
          <p:nvPr/>
        </p:nvCxnSpPr>
        <p:spPr bwMode="auto">
          <a:xfrm flipV="1">
            <a:off x="8106180" y="2519891"/>
            <a:ext cx="839964" cy="1511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98" name="AutoShape 46">
            <a:extLst>
              <a:ext uri="{FF2B5EF4-FFF2-40B4-BE49-F238E27FC236}">
                <a16:creationId xmlns:a16="http://schemas.microsoft.com/office/drawing/2014/main" id="{C3665CD1-6534-8B42-87D4-3041EB0F64E2}"/>
              </a:ext>
            </a:extLst>
          </p:cNvPr>
          <p:cNvCxnSpPr>
            <a:cxnSpLocks noChangeShapeType="1"/>
            <a:stCxn id="23579" idx="0"/>
            <a:endCxn id="23596" idx="2"/>
          </p:cNvCxnSpPr>
          <p:nvPr/>
        </p:nvCxnSpPr>
        <p:spPr bwMode="auto">
          <a:xfrm flipV="1">
            <a:off x="8946144" y="4199819"/>
            <a:ext cx="167993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99" name="AutoShape 47">
            <a:extLst>
              <a:ext uri="{FF2B5EF4-FFF2-40B4-BE49-F238E27FC236}">
                <a16:creationId xmlns:a16="http://schemas.microsoft.com/office/drawing/2014/main" id="{3269F28F-29D8-C44D-9853-52F201C1F1A3}"/>
              </a:ext>
            </a:extLst>
          </p:cNvPr>
          <p:cNvCxnSpPr>
            <a:cxnSpLocks noChangeShapeType="1"/>
            <a:stCxn id="23574" idx="0"/>
            <a:endCxn id="23594" idx="2"/>
          </p:cNvCxnSpPr>
          <p:nvPr/>
        </p:nvCxnSpPr>
        <p:spPr bwMode="auto">
          <a:xfrm flipV="1">
            <a:off x="6510249" y="4199819"/>
            <a:ext cx="0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601" name="Text Box 49">
            <a:extLst>
              <a:ext uri="{FF2B5EF4-FFF2-40B4-BE49-F238E27FC236}">
                <a16:creationId xmlns:a16="http://schemas.microsoft.com/office/drawing/2014/main" id="{2AED7FA4-CA59-2543-BDCF-1BC0D307C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2265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23602" name="Text Box 50">
            <a:extLst>
              <a:ext uri="{FF2B5EF4-FFF2-40B4-BE49-F238E27FC236}">
                <a16:creationId xmlns:a16="http://schemas.microsoft.com/office/drawing/2014/main" id="{72F48E5C-8451-E949-A371-DB28F6521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2265" y="3023870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23603" name="Text Box 51">
            <a:extLst>
              <a:ext uri="{FF2B5EF4-FFF2-40B4-BE49-F238E27FC236}">
                <a16:creationId xmlns:a16="http://schemas.microsoft.com/office/drawing/2014/main" id="{7F8C65CD-87E5-B942-88C9-035E70165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0186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23604" name="Text Box 52">
            <a:extLst>
              <a:ext uri="{FF2B5EF4-FFF2-40B4-BE49-F238E27FC236}">
                <a16:creationId xmlns:a16="http://schemas.microsoft.com/office/drawing/2014/main" id="{C95DBF8B-4000-4A4F-9BA7-8736AB7FC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2139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23605" name="Text Box 53">
            <a:extLst>
              <a:ext uri="{FF2B5EF4-FFF2-40B4-BE49-F238E27FC236}">
                <a16:creationId xmlns:a16="http://schemas.microsoft.com/office/drawing/2014/main" id="{7F2ED67F-53B5-1340-8CF0-174D7A7A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8160" y="3023870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07624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>
            <a:extLst>
              <a:ext uri="{FF2B5EF4-FFF2-40B4-BE49-F238E27FC236}">
                <a16:creationId xmlns:a16="http://schemas.microsoft.com/office/drawing/2014/main" id="{DC2B9783-9E43-2D40-A135-B2514A893F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drive structure</a:t>
            </a:r>
          </a:p>
        </p:txBody>
      </p:sp>
      <p:sp>
        <p:nvSpPr>
          <p:cNvPr id="49221" name="Rectangle 69">
            <a:extLst>
              <a:ext uri="{FF2B5EF4-FFF2-40B4-BE49-F238E27FC236}">
                <a16:creationId xmlns:a16="http://schemas.microsoft.com/office/drawing/2014/main" id="{9431478F-568E-2C45-B598-61FC7E37FB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423031" cy="6506358"/>
          </a:xfrm>
        </p:spPr>
        <p:txBody>
          <a:bodyPr>
            <a:normAutofit fontScale="92500"/>
          </a:bodyPr>
          <a:lstStyle/>
          <a:p>
            <a:r>
              <a:rPr lang="en-US" altLang="en-US"/>
              <a:t>Data stored on surfaces</a:t>
            </a:r>
          </a:p>
          <a:p>
            <a:pPr lvl="1"/>
            <a:r>
              <a:rPr lang="en-US" altLang="en-US"/>
              <a:t>Up to two surfaces per platter</a:t>
            </a:r>
          </a:p>
          <a:p>
            <a:pPr lvl="1"/>
            <a:r>
              <a:rPr lang="en-US" altLang="en-US"/>
              <a:t>One or more platters per disk</a:t>
            </a:r>
          </a:p>
          <a:p>
            <a:r>
              <a:rPr lang="en-US" altLang="en-US"/>
              <a:t>Data in concentric tracks</a:t>
            </a:r>
          </a:p>
          <a:p>
            <a:pPr lvl="1"/>
            <a:r>
              <a:rPr lang="en-US" altLang="en-US"/>
              <a:t>Tracks broken into sectors</a:t>
            </a:r>
          </a:p>
          <a:p>
            <a:pPr lvl="2"/>
            <a:r>
              <a:rPr lang="en-US" altLang="en-US"/>
              <a:t>256B-1KB per sector</a:t>
            </a:r>
          </a:p>
          <a:p>
            <a:pPr lvl="1"/>
            <a:r>
              <a:rPr lang="en-US" altLang="en-US"/>
              <a:t>Cylinder: corresponding tracks on all surfaces</a:t>
            </a:r>
          </a:p>
          <a:p>
            <a:r>
              <a:rPr lang="en-US" altLang="en-US"/>
              <a:t>Data read and written by heads</a:t>
            </a:r>
          </a:p>
          <a:p>
            <a:pPr lvl="1"/>
            <a:r>
              <a:rPr lang="en-US" altLang="en-US"/>
              <a:t>Actuator moves heads</a:t>
            </a:r>
          </a:p>
          <a:p>
            <a:pPr lvl="1"/>
            <a:r>
              <a:rPr lang="en-US" altLang="en-US"/>
              <a:t>Heads move in unison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C62CFE0A-13D5-EC4F-A7AF-54DFE0FD632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2F11F0F2-FAFA-5540-9F0F-84BB28B94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A9621129-6416-2B4E-9DC2-85E8D968587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154" name="AutoShape 2">
            <a:extLst>
              <a:ext uri="{FF2B5EF4-FFF2-40B4-BE49-F238E27FC236}">
                <a16:creationId xmlns:a16="http://schemas.microsoft.com/office/drawing/2014/main" id="{A326BE3B-757E-E545-9E83-FAE1BAC999B9}"/>
              </a:ext>
            </a:extLst>
          </p:cNvPr>
          <p:cNvCxnSpPr>
            <a:cxnSpLocks noChangeShapeType="1"/>
            <a:stCxn id="49219" idx="2"/>
            <a:endCxn id="49158" idx="3"/>
          </p:cNvCxnSpPr>
          <p:nvPr/>
        </p:nvCxnSpPr>
        <p:spPr bwMode="auto">
          <a:xfrm rot="5400000" flipH="1" flipV="1">
            <a:off x="6508953" y="4951690"/>
            <a:ext cx="239162" cy="1104534"/>
          </a:xfrm>
          <a:prstGeom prst="curvedConnector3">
            <a:avLst>
              <a:gd name="adj1" fmla="val -95584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56" name="AutoShape 4">
            <a:extLst>
              <a:ext uri="{FF2B5EF4-FFF2-40B4-BE49-F238E27FC236}">
                <a16:creationId xmlns:a16="http://schemas.microsoft.com/office/drawing/2014/main" id="{B7C5BBEB-F7DD-C04F-8264-57253A053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5307523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57" name="Group 5">
            <a:extLst>
              <a:ext uri="{FF2B5EF4-FFF2-40B4-BE49-F238E27FC236}">
                <a16:creationId xmlns:a16="http://schemas.microsoft.com/office/drawing/2014/main" id="{DFD991C9-4B72-0A44-87A1-858E33812163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4577803"/>
            <a:ext cx="2320400" cy="944959"/>
            <a:chOff x="3696" y="2688"/>
            <a:chExt cx="1326" cy="540"/>
          </a:xfrm>
        </p:grpSpPr>
        <p:sp>
          <p:nvSpPr>
            <p:cNvPr id="49158" name="Oval 6">
              <a:extLst>
                <a:ext uri="{FF2B5EF4-FFF2-40B4-BE49-F238E27FC236}">
                  <a16:creationId xmlns:a16="http://schemas.microsoft.com/office/drawing/2014/main" id="{748D2219-35A1-D540-BABD-F01395F2D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68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59" name="Oval 7">
              <a:extLst>
                <a:ext uri="{FF2B5EF4-FFF2-40B4-BE49-F238E27FC236}">
                  <a16:creationId xmlns:a16="http://schemas.microsoft.com/office/drawing/2014/main" id="{C39765BC-E189-A645-B630-BE2B8FE1D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78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60" name="AutoShape 8">
              <a:extLst>
                <a:ext uri="{FF2B5EF4-FFF2-40B4-BE49-F238E27FC236}">
                  <a16:creationId xmlns:a16="http://schemas.microsoft.com/office/drawing/2014/main" id="{6FEE2AF5-6C70-6845-AB07-6100497B133F}"/>
                </a:ext>
              </a:extLst>
            </p:cNvPr>
            <p:cNvCxnSpPr>
              <a:cxnSpLocks noChangeShapeType="1"/>
              <a:stCxn id="49159" idx="1"/>
              <a:endCxn id="49159" idx="5"/>
            </p:cNvCxnSpPr>
            <p:nvPr/>
          </p:nvCxnSpPr>
          <p:spPr bwMode="auto">
            <a:xfrm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1" name="AutoShape 9">
              <a:extLst>
                <a:ext uri="{FF2B5EF4-FFF2-40B4-BE49-F238E27FC236}">
                  <a16:creationId xmlns:a16="http://schemas.microsoft.com/office/drawing/2014/main" id="{9E41968C-876C-4B46-8A02-CADCA5F158D7}"/>
                </a:ext>
              </a:extLst>
            </p:cNvPr>
            <p:cNvCxnSpPr>
              <a:cxnSpLocks noChangeShapeType="1"/>
              <a:stCxn id="49159" idx="2"/>
              <a:endCxn id="49159" idx="6"/>
            </p:cNvCxnSpPr>
            <p:nvPr/>
          </p:nvCxnSpPr>
          <p:spPr bwMode="auto">
            <a:xfrm>
              <a:off x="3925" y="295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2" name="AutoShape 10">
              <a:extLst>
                <a:ext uri="{FF2B5EF4-FFF2-40B4-BE49-F238E27FC236}">
                  <a16:creationId xmlns:a16="http://schemas.microsoft.com/office/drawing/2014/main" id="{84063F9A-558C-CA42-A10F-FB41F405EB6B}"/>
                </a:ext>
              </a:extLst>
            </p:cNvPr>
            <p:cNvCxnSpPr>
              <a:cxnSpLocks noChangeShapeType="1"/>
              <a:stCxn id="49159" idx="0"/>
              <a:endCxn id="49159" idx="4"/>
            </p:cNvCxnSpPr>
            <p:nvPr/>
          </p:nvCxnSpPr>
          <p:spPr bwMode="auto">
            <a:xfrm>
              <a:off x="4359" y="278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3" name="AutoShape 11">
              <a:extLst>
                <a:ext uri="{FF2B5EF4-FFF2-40B4-BE49-F238E27FC236}">
                  <a16:creationId xmlns:a16="http://schemas.microsoft.com/office/drawing/2014/main" id="{F0A52CA1-01FF-874D-A657-F8DB6C05CB23}"/>
                </a:ext>
              </a:extLst>
            </p:cNvPr>
            <p:cNvCxnSpPr>
              <a:cxnSpLocks noChangeShapeType="1"/>
              <a:stCxn id="49159" idx="3"/>
              <a:endCxn id="49159" idx="7"/>
            </p:cNvCxnSpPr>
            <p:nvPr/>
          </p:nvCxnSpPr>
          <p:spPr bwMode="auto">
            <a:xfrm flipV="1"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64" name="Oval 12">
              <a:extLst>
                <a:ext uri="{FF2B5EF4-FFF2-40B4-BE49-F238E27FC236}">
                  <a16:creationId xmlns:a16="http://schemas.microsoft.com/office/drawing/2014/main" id="{602A2A73-D178-554B-A9BB-3E472BEC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83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65" name="Oval 13">
              <a:extLst>
                <a:ext uri="{FF2B5EF4-FFF2-40B4-BE49-F238E27FC236}">
                  <a16:creationId xmlns:a16="http://schemas.microsoft.com/office/drawing/2014/main" id="{B9AB4FA7-C9AA-0445-A5E6-272C73CB0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91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66" name="AutoShape 14">
            <a:extLst>
              <a:ext uri="{FF2B5EF4-FFF2-40B4-BE49-F238E27FC236}">
                <a16:creationId xmlns:a16="http://schemas.microsoft.com/office/drawing/2014/main" id="{8E09D9C3-B42C-D14C-83DE-8A2A6048C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3968829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67" name="Group 15">
            <a:extLst>
              <a:ext uri="{FF2B5EF4-FFF2-40B4-BE49-F238E27FC236}">
                <a16:creationId xmlns:a16="http://schemas.microsoft.com/office/drawing/2014/main" id="{07F7A6F3-EEB4-8648-AA50-2DF358F3EAB7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3317857"/>
            <a:ext cx="2320400" cy="944959"/>
            <a:chOff x="3696" y="1968"/>
            <a:chExt cx="1326" cy="540"/>
          </a:xfrm>
        </p:grpSpPr>
        <p:sp>
          <p:nvSpPr>
            <p:cNvPr id="49168" name="Oval 16">
              <a:extLst>
                <a:ext uri="{FF2B5EF4-FFF2-40B4-BE49-F238E27FC236}">
                  <a16:creationId xmlns:a16="http://schemas.microsoft.com/office/drawing/2014/main" id="{40A5D7CF-9C6D-0646-B9E8-3156FD82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96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69" name="Oval 17">
              <a:extLst>
                <a:ext uri="{FF2B5EF4-FFF2-40B4-BE49-F238E27FC236}">
                  <a16:creationId xmlns:a16="http://schemas.microsoft.com/office/drawing/2014/main" id="{D031891F-DE33-8945-8E21-C04C4035C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06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70" name="AutoShape 18">
              <a:extLst>
                <a:ext uri="{FF2B5EF4-FFF2-40B4-BE49-F238E27FC236}">
                  <a16:creationId xmlns:a16="http://schemas.microsoft.com/office/drawing/2014/main" id="{451BD078-8F61-ED4D-9667-7E82A873E031}"/>
                </a:ext>
              </a:extLst>
            </p:cNvPr>
            <p:cNvCxnSpPr>
              <a:cxnSpLocks noChangeShapeType="1"/>
              <a:stCxn id="49169" idx="1"/>
              <a:endCxn id="49169" idx="5"/>
            </p:cNvCxnSpPr>
            <p:nvPr/>
          </p:nvCxnSpPr>
          <p:spPr bwMode="auto">
            <a:xfrm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1" name="AutoShape 19">
              <a:extLst>
                <a:ext uri="{FF2B5EF4-FFF2-40B4-BE49-F238E27FC236}">
                  <a16:creationId xmlns:a16="http://schemas.microsoft.com/office/drawing/2014/main" id="{4946E5D9-8F8D-E34F-9BAC-4385539E22BA}"/>
                </a:ext>
              </a:extLst>
            </p:cNvPr>
            <p:cNvCxnSpPr>
              <a:cxnSpLocks noChangeShapeType="1"/>
              <a:stCxn id="49169" idx="2"/>
              <a:endCxn id="49169" idx="6"/>
            </p:cNvCxnSpPr>
            <p:nvPr/>
          </p:nvCxnSpPr>
          <p:spPr bwMode="auto">
            <a:xfrm>
              <a:off x="3925" y="223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2" name="AutoShape 20">
              <a:extLst>
                <a:ext uri="{FF2B5EF4-FFF2-40B4-BE49-F238E27FC236}">
                  <a16:creationId xmlns:a16="http://schemas.microsoft.com/office/drawing/2014/main" id="{289C2540-DA10-9149-9973-79B516B22C6C}"/>
                </a:ext>
              </a:extLst>
            </p:cNvPr>
            <p:cNvCxnSpPr>
              <a:cxnSpLocks noChangeShapeType="1"/>
              <a:stCxn id="49169" idx="0"/>
              <a:endCxn id="49169" idx="4"/>
            </p:cNvCxnSpPr>
            <p:nvPr/>
          </p:nvCxnSpPr>
          <p:spPr bwMode="auto">
            <a:xfrm>
              <a:off x="4359" y="206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3" name="AutoShape 21">
              <a:extLst>
                <a:ext uri="{FF2B5EF4-FFF2-40B4-BE49-F238E27FC236}">
                  <a16:creationId xmlns:a16="http://schemas.microsoft.com/office/drawing/2014/main" id="{842ED785-716D-2E45-A356-D74FD241E130}"/>
                </a:ext>
              </a:extLst>
            </p:cNvPr>
            <p:cNvCxnSpPr>
              <a:cxnSpLocks noChangeShapeType="1"/>
              <a:stCxn id="49169" idx="3"/>
              <a:endCxn id="49169" idx="7"/>
            </p:cNvCxnSpPr>
            <p:nvPr/>
          </p:nvCxnSpPr>
          <p:spPr bwMode="auto">
            <a:xfrm flipV="1"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74" name="Oval 22">
              <a:extLst>
                <a:ext uri="{FF2B5EF4-FFF2-40B4-BE49-F238E27FC236}">
                  <a16:creationId xmlns:a16="http://schemas.microsoft.com/office/drawing/2014/main" id="{43A030A6-85FE-D947-A491-BC8112A20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11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75" name="Oval 23">
              <a:extLst>
                <a:ext uri="{FF2B5EF4-FFF2-40B4-BE49-F238E27FC236}">
                  <a16:creationId xmlns:a16="http://schemas.microsoft.com/office/drawing/2014/main" id="{63D6D92D-A47E-AC48-A588-6C4C9E5FF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19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76" name="Arc 24">
            <a:extLst>
              <a:ext uri="{FF2B5EF4-FFF2-40B4-BE49-F238E27FC236}">
                <a16:creationId xmlns:a16="http://schemas.microsoft.com/office/drawing/2014/main" id="{DB2AB7B9-31BF-B74B-AE72-20D116EBB1D7}"/>
              </a:ext>
            </a:extLst>
          </p:cNvPr>
          <p:cNvSpPr>
            <a:spLocks/>
          </p:cNvSpPr>
          <p:nvPr/>
        </p:nvSpPr>
        <p:spPr bwMode="auto">
          <a:xfrm>
            <a:off x="7726447" y="6199984"/>
            <a:ext cx="573975" cy="211740"/>
          </a:xfrm>
          <a:custGeom>
            <a:avLst/>
            <a:gdLst>
              <a:gd name="G0" fmla="+- 19788 0 0"/>
              <a:gd name="G1" fmla="+- 16996 0 0"/>
              <a:gd name="G2" fmla="+- 21600 0 0"/>
              <a:gd name="T0" fmla="*/ 33117 w 41388"/>
              <a:gd name="T1" fmla="*/ 0 h 38596"/>
              <a:gd name="T2" fmla="*/ 0 w 41388"/>
              <a:gd name="T3" fmla="*/ 25653 h 38596"/>
              <a:gd name="T4" fmla="*/ 19788 w 41388"/>
              <a:gd name="T5" fmla="*/ 16996 h 38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388" h="38596" fill="none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</a:path>
              <a:path w="41388" h="38596" stroke="0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  <a:lnTo>
                  <a:pt x="19788" y="16996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177" name="AutoShape 25">
            <a:extLst>
              <a:ext uri="{FF2B5EF4-FFF2-40B4-BE49-F238E27FC236}">
                <a16:creationId xmlns:a16="http://schemas.microsoft.com/office/drawing/2014/main" id="{413BBC6F-49DD-7C4B-A483-E42B4564F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2708883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78" name="Group 26">
            <a:extLst>
              <a:ext uri="{FF2B5EF4-FFF2-40B4-BE49-F238E27FC236}">
                <a16:creationId xmlns:a16="http://schemas.microsoft.com/office/drawing/2014/main" id="{74D1BA87-E6C2-274E-AB71-F8B641326C9B}"/>
              </a:ext>
            </a:extLst>
          </p:cNvPr>
          <p:cNvGrpSpPr>
            <a:grpSpLocks/>
          </p:cNvGrpSpPr>
          <p:nvPr/>
        </p:nvGrpSpPr>
        <p:grpSpPr bwMode="auto">
          <a:xfrm>
            <a:off x="6853235" y="2393897"/>
            <a:ext cx="2320400" cy="944959"/>
            <a:chOff x="3703" y="1440"/>
            <a:chExt cx="1326" cy="540"/>
          </a:xfrm>
        </p:grpSpPr>
        <p:sp>
          <p:nvSpPr>
            <p:cNvPr id="49179" name="Oval 27">
              <a:extLst>
                <a:ext uri="{FF2B5EF4-FFF2-40B4-BE49-F238E27FC236}">
                  <a16:creationId xmlns:a16="http://schemas.microsoft.com/office/drawing/2014/main" id="{CC41E770-668E-6046-83A5-BD51ED574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1440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80" name="Oval 28">
              <a:extLst>
                <a:ext uri="{FF2B5EF4-FFF2-40B4-BE49-F238E27FC236}">
                  <a16:creationId xmlns:a16="http://schemas.microsoft.com/office/drawing/2014/main" id="{B3D1C268-A420-1749-9286-213C4C2C2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" y="1533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81" name="AutoShape 29">
              <a:extLst>
                <a:ext uri="{FF2B5EF4-FFF2-40B4-BE49-F238E27FC236}">
                  <a16:creationId xmlns:a16="http://schemas.microsoft.com/office/drawing/2014/main" id="{3BDA1993-C161-9F48-B7F7-02EBDA43DB97}"/>
                </a:ext>
              </a:extLst>
            </p:cNvPr>
            <p:cNvCxnSpPr>
              <a:cxnSpLocks noChangeShapeType="1"/>
              <a:stCxn id="49180" idx="1"/>
              <a:endCxn id="49180" idx="5"/>
            </p:cNvCxnSpPr>
            <p:nvPr/>
          </p:nvCxnSpPr>
          <p:spPr bwMode="auto">
            <a:xfrm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2" name="AutoShape 30">
              <a:extLst>
                <a:ext uri="{FF2B5EF4-FFF2-40B4-BE49-F238E27FC236}">
                  <a16:creationId xmlns:a16="http://schemas.microsoft.com/office/drawing/2014/main" id="{6971619F-E844-ED4E-A076-FD19FF490D35}"/>
                </a:ext>
              </a:extLst>
            </p:cNvPr>
            <p:cNvCxnSpPr>
              <a:cxnSpLocks noChangeShapeType="1"/>
              <a:stCxn id="49180" idx="2"/>
              <a:endCxn id="49180" idx="6"/>
            </p:cNvCxnSpPr>
            <p:nvPr/>
          </p:nvCxnSpPr>
          <p:spPr bwMode="auto">
            <a:xfrm>
              <a:off x="3932" y="1710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3" name="AutoShape 31">
              <a:extLst>
                <a:ext uri="{FF2B5EF4-FFF2-40B4-BE49-F238E27FC236}">
                  <a16:creationId xmlns:a16="http://schemas.microsoft.com/office/drawing/2014/main" id="{B22900F0-43CC-D345-A0BC-AC69F7BBBC22}"/>
                </a:ext>
              </a:extLst>
            </p:cNvPr>
            <p:cNvCxnSpPr>
              <a:cxnSpLocks noChangeShapeType="1"/>
              <a:stCxn id="49180" idx="0"/>
              <a:endCxn id="49180" idx="4"/>
            </p:cNvCxnSpPr>
            <p:nvPr/>
          </p:nvCxnSpPr>
          <p:spPr bwMode="auto">
            <a:xfrm>
              <a:off x="4366" y="1533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4" name="AutoShape 32">
              <a:extLst>
                <a:ext uri="{FF2B5EF4-FFF2-40B4-BE49-F238E27FC236}">
                  <a16:creationId xmlns:a16="http://schemas.microsoft.com/office/drawing/2014/main" id="{91CFEE10-5DDB-1A4C-8942-7E753F78066D}"/>
                </a:ext>
              </a:extLst>
            </p:cNvPr>
            <p:cNvCxnSpPr>
              <a:cxnSpLocks noChangeShapeType="1"/>
              <a:stCxn id="49180" idx="3"/>
              <a:endCxn id="49180" idx="7"/>
            </p:cNvCxnSpPr>
            <p:nvPr/>
          </p:nvCxnSpPr>
          <p:spPr bwMode="auto">
            <a:xfrm flipV="1"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85" name="Oval 33">
              <a:extLst>
                <a:ext uri="{FF2B5EF4-FFF2-40B4-BE49-F238E27FC236}">
                  <a16:creationId xmlns:a16="http://schemas.microsoft.com/office/drawing/2014/main" id="{0829A282-D20D-9344-B5C7-7C313E8E4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" y="1589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86" name="Oval 34">
              <a:extLst>
                <a:ext uri="{FF2B5EF4-FFF2-40B4-BE49-F238E27FC236}">
                  <a16:creationId xmlns:a16="http://schemas.microsoft.com/office/drawing/2014/main" id="{84E97FF6-02FD-DE4B-BA96-E0753806D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2" y="1663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87" name="AutoShape 35">
            <a:extLst>
              <a:ext uri="{FF2B5EF4-FFF2-40B4-BE49-F238E27FC236}">
                <a16:creationId xmlns:a16="http://schemas.microsoft.com/office/drawing/2014/main" id="{24C9D088-D432-F546-99E1-0794FFAFB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1842672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188" name="Text Box 36">
            <a:extLst>
              <a:ext uri="{FF2B5EF4-FFF2-40B4-BE49-F238E27FC236}">
                <a16:creationId xmlns:a16="http://schemas.microsoft.com/office/drawing/2014/main" id="{CD697CE0-F522-C743-A965-298FB0312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8824" y="1916887"/>
            <a:ext cx="92512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sector</a:t>
            </a:r>
          </a:p>
        </p:txBody>
      </p:sp>
      <p:sp>
        <p:nvSpPr>
          <p:cNvPr id="49189" name="Line 37">
            <a:extLst>
              <a:ext uri="{FF2B5EF4-FFF2-40B4-BE49-F238E27FC236}">
                <a16:creationId xmlns:a16="http://schemas.microsoft.com/office/drawing/2014/main" id="{AC0A07B5-B02E-4040-BB39-78C1D4A562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2241" y="2157657"/>
            <a:ext cx="778717" cy="60722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49190" name="AutoShape 38">
            <a:extLst>
              <a:ext uri="{FF2B5EF4-FFF2-40B4-BE49-F238E27FC236}">
                <a16:creationId xmlns:a16="http://schemas.microsoft.com/office/drawing/2014/main" id="{E520C7AF-41AD-E24A-8DDB-D35859DAB28E}"/>
              </a:ext>
            </a:extLst>
          </p:cNvPr>
          <p:cNvCxnSpPr>
            <a:cxnSpLocks noChangeShapeType="1"/>
            <a:stCxn id="49180" idx="2"/>
          </p:cNvCxnSpPr>
          <p:nvPr/>
        </p:nvCxnSpPr>
        <p:spPr bwMode="auto">
          <a:xfrm>
            <a:off x="7253967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1" name="AutoShape 39">
            <a:extLst>
              <a:ext uri="{FF2B5EF4-FFF2-40B4-BE49-F238E27FC236}">
                <a16:creationId xmlns:a16="http://schemas.microsoft.com/office/drawing/2014/main" id="{A3437FC6-2003-B640-A984-04EF9049BED1}"/>
              </a:ext>
            </a:extLst>
          </p:cNvPr>
          <p:cNvCxnSpPr>
            <a:cxnSpLocks noChangeShapeType="1"/>
            <a:stCxn id="49180" idx="6"/>
          </p:cNvCxnSpPr>
          <p:nvPr/>
        </p:nvCxnSpPr>
        <p:spPr bwMode="auto">
          <a:xfrm>
            <a:off x="8772902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2" name="AutoShape 40">
            <a:extLst>
              <a:ext uri="{FF2B5EF4-FFF2-40B4-BE49-F238E27FC236}">
                <a16:creationId xmlns:a16="http://schemas.microsoft.com/office/drawing/2014/main" id="{EA2B693F-2E78-A441-BC18-500433817CCA}"/>
              </a:ext>
            </a:extLst>
          </p:cNvPr>
          <p:cNvCxnSpPr>
            <a:cxnSpLocks noChangeShapeType="1"/>
            <a:stCxn id="49180" idx="3"/>
          </p:cNvCxnSpPr>
          <p:nvPr/>
        </p:nvCxnSpPr>
        <p:spPr bwMode="auto">
          <a:xfrm>
            <a:off x="7476207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3" name="AutoShape 41">
            <a:extLst>
              <a:ext uri="{FF2B5EF4-FFF2-40B4-BE49-F238E27FC236}">
                <a16:creationId xmlns:a16="http://schemas.microsoft.com/office/drawing/2014/main" id="{6C5D7494-0A00-FF4E-9D4C-44166E62C245}"/>
              </a:ext>
            </a:extLst>
          </p:cNvPr>
          <p:cNvCxnSpPr>
            <a:cxnSpLocks noChangeShapeType="1"/>
            <a:stCxn id="49180" idx="5"/>
          </p:cNvCxnSpPr>
          <p:nvPr/>
        </p:nvCxnSpPr>
        <p:spPr bwMode="auto">
          <a:xfrm>
            <a:off x="8550661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4" name="AutoShape 42">
            <a:extLst>
              <a:ext uri="{FF2B5EF4-FFF2-40B4-BE49-F238E27FC236}">
                <a16:creationId xmlns:a16="http://schemas.microsoft.com/office/drawing/2014/main" id="{C339636C-5E78-F247-842B-A89C42F3FF5A}"/>
              </a:ext>
            </a:extLst>
          </p:cNvPr>
          <p:cNvCxnSpPr>
            <a:cxnSpLocks noChangeShapeType="1"/>
            <a:stCxn id="49180" idx="4"/>
          </p:cNvCxnSpPr>
          <p:nvPr/>
        </p:nvCxnSpPr>
        <p:spPr bwMode="auto">
          <a:xfrm>
            <a:off x="8013435" y="3176114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5" name="Text Box 43">
            <a:extLst>
              <a:ext uri="{FF2B5EF4-FFF2-40B4-BE49-F238E27FC236}">
                <a16:creationId xmlns:a16="http://schemas.microsoft.com/office/drawing/2014/main" id="{5D2A2283-FD42-C743-9F48-81574C347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0522" y="4121792"/>
            <a:ext cx="111748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cylinder</a:t>
            </a:r>
          </a:p>
        </p:txBody>
      </p:sp>
      <p:cxnSp>
        <p:nvCxnSpPr>
          <p:cNvPr id="49196" name="AutoShape 44">
            <a:extLst>
              <a:ext uri="{FF2B5EF4-FFF2-40B4-BE49-F238E27FC236}">
                <a16:creationId xmlns:a16="http://schemas.microsoft.com/office/drawing/2014/main" id="{EEE4B4F4-8754-714B-9261-243B19057945}"/>
              </a:ext>
            </a:extLst>
          </p:cNvPr>
          <p:cNvCxnSpPr>
            <a:cxnSpLocks noChangeShapeType="1"/>
            <a:stCxn id="49195" idx="3"/>
          </p:cNvCxnSpPr>
          <p:nvPr/>
        </p:nvCxnSpPr>
        <p:spPr bwMode="auto">
          <a:xfrm flipV="1">
            <a:off x="6768002" y="4325816"/>
            <a:ext cx="492966" cy="52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7" name="Text Box 45">
            <a:extLst>
              <a:ext uri="{FF2B5EF4-FFF2-40B4-BE49-F238E27FC236}">
                <a16:creationId xmlns:a16="http://schemas.microsoft.com/office/drawing/2014/main" id="{1F842FC6-67D0-834D-B99C-A7F05CC83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738" y="3063087"/>
            <a:ext cx="9395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platter</a:t>
            </a:r>
          </a:p>
        </p:txBody>
      </p:sp>
      <p:cxnSp>
        <p:nvCxnSpPr>
          <p:cNvPr id="49198" name="AutoShape 46">
            <a:extLst>
              <a:ext uri="{FF2B5EF4-FFF2-40B4-BE49-F238E27FC236}">
                <a16:creationId xmlns:a16="http://schemas.microsoft.com/office/drawing/2014/main" id="{833C6DA2-37DC-0C4C-A1B2-F730A1676943}"/>
              </a:ext>
            </a:extLst>
          </p:cNvPr>
          <p:cNvCxnSpPr>
            <a:cxnSpLocks noChangeShapeType="1"/>
            <a:stCxn id="49197" idx="3"/>
            <a:endCxn id="49179" idx="3"/>
          </p:cNvCxnSpPr>
          <p:nvPr/>
        </p:nvCxnSpPr>
        <p:spPr bwMode="auto">
          <a:xfrm flipV="1">
            <a:off x="6684286" y="3200470"/>
            <a:ext cx="508764" cy="7188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9" name="Text Box 47">
            <a:extLst>
              <a:ext uri="{FF2B5EF4-FFF2-40B4-BE49-F238E27FC236}">
                <a16:creationId xmlns:a16="http://schemas.microsoft.com/office/drawing/2014/main" id="{0B110014-C63F-2D46-846D-F5A548EA0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7929" y="6254950"/>
            <a:ext cx="104214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spindle</a:t>
            </a:r>
          </a:p>
        </p:txBody>
      </p:sp>
      <p:cxnSp>
        <p:nvCxnSpPr>
          <p:cNvPr id="49200" name="AutoShape 48">
            <a:extLst>
              <a:ext uri="{FF2B5EF4-FFF2-40B4-BE49-F238E27FC236}">
                <a16:creationId xmlns:a16="http://schemas.microsoft.com/office/drawing/2014/main" id="{AA3CF14D-673F-184F-8892-70A45C3C5067}"/>
              </a:ext>
            </a:extLst>
          </p:cNvPr>
          <p:cNvCxnSpPr>
            <a:cxnSpLocks noChangeShapeType="1"/>
            <a:stCxn id="49199" idx="3"/>
            <a:endCxn id="49156" idx="2"/>
          </p:cNvCxnSpPr>
          <p:nvPr/>
        </p:nvCxnSpPr>
        <p:spPr bwMode="auto">
          <a:xfrm flipV="1">
            <a:off x="7040069" y="5819376"/>
            <a:ext cx="912118" cy="6448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1" name="Text Box 49">
            <a:extLst>
              <a:ext uri="{FF2B5EF4-FFF2-40B4-BE49-F238E27FC236}">
                <a16:creationId xmlns:a16="http://schemas.microsoft.com/office/drawing/2014/main" id="{78EE9982-9679-924A-9BE8-BC38993EE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246" y="3567066"/>
            <a:ext cx="77604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track</a:t>
            </a:r>
          </a:p>
        </p:txBody>
      </p:sp>
      <p:cxnSp>
        <p:nvCxnSpPr>
          <p:cNvPr id="49202" name="AutoShape 50">
            <a:extLst>
              <a:ext uri="{FF2B5EF4-FFF2-40B4-BE49-F238E27FC236}">
                <a16:creationId xmlns:a16="http://schemas.microsoft.com/office/drawing/2014/main" id="{2F573139-9299-D34D-9E67-499F21174F65}"/>
              </a:ext>
            </a:extLst>
          </p:cNvPr>
          <p:cNvCxnSpPr>
            <a:cxnSpLocks noChangeShapeType="1"/>
            <a:stCxn id="49201" idx="3"/>
            <a:endCxn id="49169" idx="2"/>
          </p:cNvCxnSpPr>
          <p:nvPr/>
        </p:nvCxnSpPr>
        <p:spPr bwMode="auto">
          <a:xfrm>
            <a:off x="6520287" y="3776338"/>
            <a:ext cx="721432" cy="139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3" name="AutoShape 51">
            <a:extLst>
              <a:ext uri="{FF2B5EF4-FFF2-40B4-BE49-F238E27FC236}">
                <a16:creationId xmlns:a16="http://schemas.microsoft.com/office/drawing/2014/main" id="{AF076157-8C08-2947-A88C-BD4B31DD8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121" y="1763924"/>
            <a:ext cx="241490" cy="4567304"/>
          </a:xfrm>
          <a:prstGeom prst="can">
            <a:avLst>
              <a:gd name="adj" fmla="val 61818"/>
            </a:avLst>
          </a:prstGeom>
          <a:gradFill rotWithShape="0">
            <a:gsLst>
              <a:gs pos="0">
                <a:srgbClr val="808080">
                  <a:gamma/>
                  <a:shade val="46275"/>
                  <a:invGamma/>
                </a:srgbClr>
              </a:gs>
              <a:gs pos="50000">
                <a:srgbClr val="808080"/>
              </a:gs>
              <a:gs pos="100000">
                <a:srgbClr val="80808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204" name="Group 52">
            <a:extLst>
              <a:ext uri="{FF2B5EF4-FFF2-40B4-BE49-F238E27FC236}">
                <a16:creationId xmlns:a16="http://schemas.microsoft.com/office/drawing/2014/main" id="{D8E358F5-1BB5-2F40-BE2C-D2BF2DC0CE62}"/>
              </a:ext>
            </a:extLst>
          </p:cNvPr>
          <p:cNvGrpSpPr>
            <a:grpSpLocks/>
          </p:cNvGrpSpPr>
          <p:nvPr/>
        </p:nvGrpSpPr>
        <p:grpSpPr bwMode="auto">
          <a:xfrm>
            <a:off x="8452666" y="2945123"/>
            <a:ext cx="1039455" cy="160993"/>
            <a:chOff x="4617" y="1755"/>
            <a:chExt cx="594" cy="92"/>
          </a:xfrm>
        </p:grpSpPr>
        <p:sp>
          <p:nvSpPr>
            <p:cNvPr id="49205" name="AutoShape 53">
              <a:extLst>
                <a:ext uri="{FF2B5EF4-FFF2-40B4-BE49-F238E27FC236}">
                  <a16:creationId xmlns:a16="http://schemas.microsoft.com/office/drawing/2014/main" id="{353051D0-1CA8-194E-8C7C-C663CF628A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06" name="Rectangle 54">
              <a:extLst>
                <a:ext uri="{FF2B5EF4-FFF2-40B4-BE49-F238E27FC236}">
                  <a16:creationId xmlns:a16="http://schemas.microsoft.com/office/drawing/2014/main" id="{5D5D9373-A4A0-1A49-8C1B-8F304E939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207" name="Text Box 55">
            <a:extLst>
              <a:ext uri="{FF2B5EF4-FFF2-40B4-BE49-F238E27FC236}">
                <a16:creationId xmlns:a16="http://schemas.microsoft.com/office/drawing/2014/main" id="{AC87B75D-8430-D642-B5AE-55BE7F94E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9977" y="1444407"/>
            <a:ext cx="788865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head</a:t>
            </a:r>
          </a:p>
        </p:txBody>
      </p:sp>
      <p:cxnSp>
        <p:nvCxnSpPr>
          <p:cNvPr id="49208" name="AutoShape 56">
            <a:extLst>
              <a:ext uri="{FF2B5EF4-FFF2-40B4-BE49-F238E27FC236}">
                <a16:creationId xmlns:a16="http://schemas.microsoft.com/office/drawing/2014/main" id="{7A3EAFC2-BBCC-514A-96F6-C27ADF0B6CC5}"/>
              </a:ext>
            </a:extLst>
          </p:cNvPr>
          <p:cNvCxnSpPr>
            <a:cxnSpLocks noChangeShapeType="1"/>
            <a:stCxn id="49207" idx="2"/>
            <a:endCxn id="49206" idx="0"/>
          </p:cNvCxnSpPr>
          <p:nvPr/>
        </p:nvCxnSpPr>
        <p:spPr bwMode="auto">
          <a:xfrm flipH="1">
            <a:off x="8532288" y="1862950"/>
            <a:ext cx="62122" cy="108567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9" name="Text Box 57">
            <a:extLst>
              <a:ext uri="{FF2B5EF4-FFF2-40B4-BE49-F238E27FC236}">
                <a16:creationId xmlns:a16="http://schemas.microsoft.com/office/drawing/2014/main" id="{2A9B9616-8E21-C547-B731-540CAA443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3187" y="6484190"/>
            <a:ext cx="12004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actuator</a:t>
            </a:r>
          </a:p>
        </p:txBody>
      </p:sp>
      <p:cxnSp>
        <p:nvCxnSpPr>
          <p:cNvPr id="49210" name="AutoShape 58">
            <a:extLst>
              <a:ext uri="{FF2B5EF4-FFF2-40B4-BE49-F238E27FC236}">
                <a16:creationId xmlns:a16="http://schemas.microsoft.com/office/drawing/2014/main" id="{3D6328DA-99DE-0C41-B4B3-88A7611FAC5A}"/>
              </a:ext>
            </a:extLst>
          </p:cNvPr>
          <p:cNvCxnSpPr>
            <a:cxnSpLocks noChangeShapeType="1"/>
            <a:stCxn id="49209" idx="3"/>
            <a:endCxn id="49203" idx="3"/>
          </p:cNvCxnSpPr>
          <p:nvPr/>
        </p:nvCxnSpPr>
        <p:spPr bwMode="auto">
          <a:xfrm flipV="1">
            <a:off x="9173635" y="6331228"/>
            <a:ext cx="439231" cy="36223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9211" name="Group 59">
            <a:extLst>
              <a:ext uri="{FF2B5EF4-FFF2-40B4-BE49-F238E27FC236}">
                <a16:creationId xmlns:a16="http://schemas.microsoft.com/office/drawing/2014/main" id="{DF409497-E859-9A47-BDA7-8F133772B015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3821835"/>
            <a:ext cx="1039455" cy="160993"/>
            <a:chOff x="4617" y="1755"/>
            <a:chExt cx="594" cy="92"/>
          </a:xfrm>
        </p:grpSpPr>
        <p:sp>
          <p:nvSpPr>
            <p:cNvPr id="49212" name="AutoShape 60">
              <a:extLst>
                <a:ext uri="{FF2B5EF4-FFF2-40B4-BE49-F238E27FC236}">
                  <a16:creationId xmlns:a16="http://schemas.microsoft.com/office/drawing/2014/main" id="{810CFAE3-82FF-024A-99E9-241C9E5160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13" name="Rectangle 61">
              <a:extLst>
                <a:ext uri="{FF2B5EF4-FFF2-40B4-BE49-F238E27FC236}">
                  <a16:creationId xmlns:a16="http://schemas.microsoft.com/office/drawing/2014/main" id="{A0710496-85DB-DC4F-8412-B5294B28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grpSp>
        <p:nvGrpSpPr>
          <p:cNvPr id="49214" name="Group 62">
            <a:extLst>
              <a:ext uri="{FF2B5EF4-FFF2-40B4-BE49-F238E27FC236}">
                <a16:creationId xmlns:a16="http://schemas.microsoft.com/office/drawing/2014/main" id="{FEAB503E-628B-0747-A1A4-A37FD94A3500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5081781"/>
            <a:ext cx="1039455" cy="160993"/>
            <a:chOff x="4617" y="1755"/>
            <a:chExt cx="594" cy="92"/>
          </a:xfrm>
        </p:grpSpPr>
        <p:sp>
          <p:nvSpPr>
            <p:cNvPr id="49215" name="AutoShape 63">
              <a:extLst>
                <a:ext uri="{FF2B5EF4-FFF2-40B4-BE49-F238E27FC236}">
                  <a16:creationId xmlns:a16="http://schemas.microsoft.com/office/drawing/2014/main" id="{8C6B54F7-9A12-0043-9668-C4683FD69A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16" name="Rectangle 64">
              <a:extLst>
                <a:ext uri="{FF2B5EF4-FFF2-40B4-BE49-F238E27FC236}">
                  <a16:creationId xmlns:a16="http://schemas.microsoft.com/office/drawing/2014/main" id="{C5741F32-0D0C-9E46-994B-826BEFB08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217" name="AutoShape 65">
            <a:extLst>
              <a:ext uri="{FF2B5EF4-FFF2-40B4-BE49-F238E27FC236}">
                <a16:creationId xmlns:a16="http://schemas.microsoft.com/office/drawing/2014/main" id="{E6C8B380-6B90-9F41-9BE0-465EC9C26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2866" y="1553933"/>
            <a:ext cx="251989" cy="503978"/>
          </a:xfrm>
          <a:prstGeom prst="curvedLeftArrow">
            <a:avLst>
              <a:gd name="adj1" fmla="val 40000"/>
              <a:gd name="adj2" fmla="val 80000"/>
              <a:gd name="adj3" fmla="val 33333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218" name="AutoShape 66">
            <a:extLst>
              <a:ext uri="{FF2B5EF4-FFF2-40B4-BE49-F238E27FC236}">
                <a16:creationId xmlns:a16="http://schemas.microsoft.com/office/drawing/2014/main" id="{DEDF8C3D-0FF1-CE46-A444-A5E578A0C33B}"/>
              </a:ext>
            </a:extLst>
          </p:cNvPr>
          <p:cNvSpPr>
            <a:spLocks noChangeArrowheads="1"/>
          </p:cNvSpPr>
          <p:nvPr/>
        </p:nvSpPr>
        <p:spPr bwMode="auto">
          <a:xfrm rot="2231345">
            <a:off x="8856899" y="2477893"/>
            <a:ext cx="251989" cy="503978"/>
          </a:xfrm>
          <a:prstGeom prst="upDownArrow">
            <a:avLst>
              <a:gd name="adj1" fmla="val 50000"/>
              <a:gd name="adj2" fmla="val 40000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219" name="Text Box 67">
            <a:extLst>
              <a:ext uri="{FF2B5EF4-FFF2-40B4-BE49-F238E27FC236}">
                <a16:creationId xmlns:a16="http://schemas.microsoft.com/office/drawing/2014/main" id="{C02B7B22-B140-B442-80EA-06F38A39E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1841" y="5204995"/>
            <a:ext cx="120885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surfaces</a:t>
            </a:r>
          </a:p>
        </p:txBody>
      </p:sp>
      <p:cxnSp>
        <p:nvCxnSpPr>
          <p:cNvPr id="49220" name="AutoShape 68">
            <a:extLst>
              <a:ext uri="{FF2B5EF4-FFF2-40B4-BE49-F238E27FC236}">
                <a16:creationId xmlns:a16="http://schemas.microsoft.com/office/drawing/2014/main" id="{FB42FCE6-E854-5F40-8713-2465E3786F24}"/>
              </a:ext>
            </a:extLst>
          </p:cNvPr>
          <p:cNvCxnSpPr>
            <a:cxnSpLocks noChangeShapeType="1"/>
            <a:stCxn id="49219" idx="0"/>
            <a:endCxn id="49158" idx="1"/>
          </p:cNvCxnSpPr>
          <p:nvPr/>
        </p:nvCxnSpPr>
        <p:spPr bwMode="auto">
          <a:xfrm rot="5400000" flipH="1" flipV="1">
            <a:off x="6384131" y="4408325"/>
            <a:ext cx="488806" cy="1104534"/>
          </a:xfrm>
          <a:prstGeom prst="curvedConnector3">
            <a:avLst>
              <a:gd name="adj1" fmla="val 17507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138804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3" name="Rectangle 11">
            <a:extLst>
              <a:ext uri="{FF2B5EF4-FFF2-40B4-BE49-F238E27FC236}">
                <a16:creationId xmlns:a16="http://schemas.microsoft.com/office/drawing/2014/main" id="{C48E4F67-C149-6E4D-AF58-CC22358846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scheduling algorithms</a:t>
            </a:r>
          </a:p>
        </p:txBody>
      </p:sp>
      <p:sp>
        <p:nvSpPr>
          <p:cNvPr id="64524" name="Rectangle 12">
            <a:extLst>
              <a:ext uri="{FF2B5EF4-FFF2-40B4-BE49-F238E27FC236}">
                <a16:creationId xmlns:a16="http://schemas.microsoft.com/office/drawing/2014/main" id="{6A33B69D-A5EE-0745-9585-082AEB187D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7030400" cy="3143749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/>
              <a:t>Schedule disk requests to minimize disk seek time</a:t>
            </a:r>
          </a:p>
          <a:p>
            <a:pPr lvl="1"/>
            <a:r>
              <a:rPr lang="en-US" altLang="en-US"/>
              <a:t>Seek time increases as distance increases (though not linearly)</a:t>
            </a:r>
          </a:p>
          <a:p>
            <a:pPr lvl="1"/>
            <a:r>
              <a:rPr lang="en-US" altLang="en-US"/>
              <a:t>Minimize seek distance -&gt; minimize seek time</a:t>
            </a:r>
          </a:p>
          <a:p>
            <a:r>
              <a:rPr lang="en-US" altLang="en-US"/>
              <a:t>Disk seek algorithm examples assume a request queue &amp; head position (disk has 200 cylinders)</a:t>
            </a:r>
          </a:p>
          <a:p>
            <a:pPr lvl="1"/>
            <a:r>
              <a:rPr lang="en-US" altLang="en-US"/>
              <a:t>Queue = 100, 175, 51, 133, 8, 140, 73, 77</a:t>
            </a:r>
          </a:p>
          <a:p>
            <a:pPr lvl="1"/>
            <a:r>
              <a:rPr lang="en-US" altLang="en-US"/>
              <a:t>Head position = 63</a:t>
            </a:r>
          </a:p>
        </p:txBody>
      </p:sp>
      <p:sp>
        <p:nvSpPr>
          <p:cNvPr id="48" name="Footer Placeholder 4">
            <a:extLst>
              <a:ext uri="{FF2B5EF4-FFF2-40B4-BE49-F238E27FC236}">
                <a16:creationId xmlns:a16="http://schemas.microsoft.com/office/drawing/2014/main" id="{61B6AAE3-8FA9-A845-B895-9FAADB4521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9" name="Slide Number Placeholder 5">
            <a:extLst>
              <a:ext uri="{FF2B5EF4-FFF2-40B4-BE49-F238E27FC236}">
                <a16:creationId xmlns:a16="http://schemas.microsoft.com/office/drawing/2014/main" id="{3D0B05FC-9C9F-454A-B407-9C4296760F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180D82C7-A37C-9443-A485-D671B4D686A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514" name="Line 2">
            <a:extLst>
              <a:ext uri="{FF2B5EF4-FFF2-40B4-BE49-F238E27FC236}">
                <a16:creationId xmlns:a16="http://schemas.microsoft.com/office/drawing/2014/main" id="{FBEE497D-BE72-6447-AE1C-72F19FC74A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5" name="Line 3">
            <a:extLst>
              <a:ext uri="{FF2B5EF4-FFF2-40B4-BE49-F238E27FC236}">
                <a16:creationId xmlns:a16="http://schemas.microsoft.com/office/drawing/2014/main" id="{DDF36D12-5406-B64A-A22E-3CE9754DBE9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6" name="Line 4">
            <a:extLst>
              <a:ext uri="{FF2B5EF4-FFF2-40B4-BE49-F238E27FC236}">
                <a16:creationId xmlns:a16="http://schemas.microsoft.com/office/drawing/2014/main" id="{6B75CDC1-661E-174E-918F-DDA0D7B7F7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7" name="Line 5">
            <a:extLst>
              <a:ext uri="{FF2B5EF4-FFF2-40B4-BE49-F238E27FC236}">
                <a16:creationId xmlns:a16="http://schemas.microsoft.com/office/drawing/2014/main" id="{7FBF0B44-FDA3-E14E-9041-D25F95FEBE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8" name="Line 6">
            <a:extLst>
              <a:ext uri="{FF2B5EF4-FFF2-40B4-BE49-F238E27FC236}">
                <a16:creationId xmlns:a16="http://schemas.microsoft.com/office/drawing/2014/main" id="{125E9782-683C-F440-B991-28674034E6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9" name="Line 7">
            <a:extLst>
              <a:ext uri="{FF2B5EF4-FFF2-40B4-BE49-F238E27FC236}">
                <a16:creationId xmlns:a16="http://schemas.microsoft.com/office/drawing/2014/main" id="{914B863D-CA13-354E-997E-9580F33A358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0" name="Line 8">
            <a:extLst>
              <a:ext uri="{FF2B5EF4-FFF2-40B4-BE49-F238E27FC236}">
                <a16:creationId xmlns:a16="http://schemas.microsoft.com/office/drawing/2014/main" id="{4A856EB3-038F-124D-8B6F-128502EF1C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1" name="Line 9">
            <a:extLst>
              <a:ext uri="{FF2B5EF4-FFF2-40B4-BE49-F238E27FC236}">
                <a16:creationId xmlns:a16="http://schemas.microsoft.com/office/drawing/2014/main" id="{945B4BED-D3E3-AB44-A0EF-42F0B8B6AEC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2" name="Rectangle 10">
            <a:extLst>
              <a:ext uri="{FF2B5EF4-FFF2-40B4-BE49-F238E27FC236}">
                <a16:creationId xmlns:a16="http://schemas.microsoft.com/office/drawing/2014/main" id="{F2CD18A9-F0D8-5E45-82D5-747361190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08" y="4787794"/>
            <a:ext cx="9117108" cy="224165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4525" name="Group 13">
            <a:extLst>
              <a:ext uri="{FF2B5EF4-FFF2-40B4-BE49-F238E27FC236}">
                <a16:creationId xmlns:a16="http://schemas.microsoft.com/office/drawing/2014/main" id="{B8052F9F-0EB3-2645-BB51-2604FE4CDAD2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039789"/>
            <a:ext cx="479980" cy="511312"/>
            <a:chOff x="1104" y="2832"/>
            <a:chExt cx="288" cy="312"/>
          </a:xfrm>
        </p:grpSpPr>
        <p:sp>
          <p:nvSpPr>
            <p:cNvPr id="64526" name="Rectangle 14">
              <a:extLst>
                <a:ext uri="{FF2B5EF4-FFF2-40B4-BE49-F238E27FC236}">
                  <a16:creationId xmlns:a16="http://schemas.microsoft.com/office/drawing/2014/main" id="{25726899-9D29-E845-B78C-0F95CA812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27" name="Text Box 15">
              <a:extLst>
                <a:ext uri="{FF2B5EF4-FFF2-40B4-BE49-F238E27FC236}">
                  <a16:creationId xmlns:a16="http://schemas.microsoft.com/office/drawing/2014/main" id="{FDF331F2-0CD4-B943-BDFB-1191E6CF03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4528" name="Group 16">
            <a:extLst>
              <a:ext uri="{FF2B5EF4-FFF2-40B4-BE49-F238E27FC236}">
                <a16:creationId xmlns:a16="http://schemas.microsoft.com/office/drawing/2014/main" id="{743A2ADC-D60C-3E4F-A14D-A803AB99052F}"/>
              </a:ext>
            </a:extLst>
          </p:cNvPr>
          <p:cNvGrpSpPr>
            <a:grpSpLocks/>
          </p:cNvGrpSpPr>
          <p:nvPr/>
        </p:nvGrpSpPr>
        <p:grpSpPr bwMode="auto">
          <a:xfrm>
            <a:off x="8452668" y="5039789"/>
            <a:ext cx="479980" cy="511312"/>
            <a:chOff x="1104" y="2832"/>
            <a:chExt cx="288" cy="312"/>
          </a:xfrm>
        </p:grpSpPr>
        <p:sp>
          <p:nvSpPr>
            <p:cNvPr id="64529" name="Rectangle 17">
              <a:extLst>
                <a:ext uri="{FF2B5EF4-FFF2-40B4-BE49-F238E27FC236}">
                  <a16:creationId xmlns:a16="http://schemas.microsoft.com/office/drawing/2014/main" id="{529BCBAB-D885-2B4F-987F-E15B098B1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0" name="Text Box 18">
              <a:extLst>
                <a:ext uri="{FF2B5EF4-FFF2-40B4-BE49-F238E27FC236}">
                  <a16:creationId xmlns:a16="http://schemas.microsoft.com/office/drawing/2014/main" id="{740DA51C-8174-5747-A78A-14F11FDFB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4531" name="Group 19">
            <a:extLst>
              <a:ext uri="{FF2B5EF4-FFF2-40B4-BE49-F238E27FC236}">
                <a16:creationId xmlns:a16="http://schemas.microsoft.com/office/drawing/2014/main" id="{5CEA3874-5839-C04C-B2B7-F4E049302CA7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5039789"/>
            <a:ext cx="414981" cy="511312"/>
            <a:chOff x="1104" y="2832"/>
            <a:chExt cx="249" cy="312"/>
          </a:xfrm>
        </p:grpSpPr>
        <p:sp>
          <p:nvSpPr>
            <p:cNvPr id="64532" name="Rectangle 20">
              <a:extLst>
                <a:ext uri="{FF2B5EF4-FFF2-40B4-BE49-F238E27FC236}">
                  <a16:creationId xmlns:a16="http://schemas.microsoft.com/office/drawing/2014/main" id="{11C6D4F3-64BC-914A-BF8A-0E475E8F3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3" name="Text Box 21">
              <a:extLst>
                <a:ext uri="{FF2B5EF4-FFF2-40B4-BE49-F238E27FC236}">
                  <a16:creationId xmlns:a16="http://schemas.microsoft.com/office/drawing/2014/main" id="{D7BC2DDA-9517-C240-95E0-BE37EA727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4534" name="Group 22">
            <a:extLst>
              <a:ext uri="{FF2B5EF4-FFF2-40B4-BE49-F238E27FC236}">
                <a16:creationId xmlns:a16="http://schemas.microsoft.com/office/drawing/2014/main" id="{7678B7F4-3FB7-4B48-AD79-E5F27F14CC6C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039789"/>
            <a:ext cx="479980" cy="511312"/>
            <a:chOff x="1104" y="2832"/>
            <a:chExt cx="288" cy="312"/>
          </a:xfrm>
        </p:grpSpPr>
        <p:sp>
          <p:nvSpPr>
            <p:cNvPr id="64535" name="Rectangle 23">
              <a:extLst>
                <a:ext uri="{FF2B5EF4-FFF2-40B4-BE49-F238E27FC236}">
                  <a16:creationId xmlns:a16="http://schemas.microsoft.com/office/drawing/2014/main" id="{CBEB469A-FD5D-534C-AB4E-9B4385B04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6" name="Text Box 24">
              <a:extLst>
                <a:ext uri="{FF2B5EF4-FFF2-40B4-BE49-F238E27FC236}">
                  <a16:creationId xmlns:a16="http://schemas.microsoft.com/office/drawing/2014/main" id="{6E283822-5D5D-5144-9D57-842F67C2AC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4537" name="Group 25">
            <a:extLst>
              <a:ext uri="{FF2B5EF4-FFF2-40B4-BE49-F238E27FC236}">
                <a16:creationId xmlns:a16="http://schemas.microsoft.com/office/drawing/2014/main" id="{C1016E26-F45E-AC4F-B1D5-F2AC98325FD2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039789"/>
            <a:ext cx="346652" cy="511312"/>
            <a:chOff x="1104" y="2832"/>
            <a:chExt cx="208" cy="312"/>
          </a:xfrm>
        </p:grpSpPr>
        <p:sp>
          <p:nvSpPr>
            <p:cNvPr id="64538" name="Rectangle 26">
              <a:extLst>
                <a:ext uri="{FF2B5EF4-FFF2-40B4-BE49-F238E27FC236}">
                  <a16:creationId xmlns:a16="http://schemas.microsoft.com/office/drawing/2014/main" id="{B958148F-277F-514A-ACBC-46D37B5C8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9" name="Text Box 27">
              <a:extLst>
                <a:ext uri="{FF2B5EF4-FFF2-40B4-BE49-F238E27FC236}">
                  <a16:creationId xmlns:a16="http://schemas.microsoft.com/office/drawing/2014/main" id="{6AB8D133-62F8-6E4D-B491-C789FFB69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4540" name="Group 28">
            <a:extLst>
              <a:ext uri="{FF2B5EF4-FFF2-40B4-BE49-F238E27FC236}">
                <a16:creationId xmlns:a16="http://schemas.microsoft.com/office/drawing/2014/main" id="{29E963C1-6D40-2943-88BA-A0B3966E0DAA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433522"/>
            <a:ext cx="479980" cy="511312"/>
            <a:chOff x="1104" y="2832"/>
            <a:chExt cx="288" cy="312"/>
          </a:xfrm>
        </p:grpSpPr>
        <p:sp>
          <p:nvSpPr>
            <p:cNvPr id="64541" name="Rectangle 29">
              <a:extLst>
                <a:ext uri="{FF2B5EF4-FFF2-40B4-BE49-F238E27FC236}">
                  <a16:creationId xmlns:a16="http://schemas.microsoft.com/office/drawing/2014/main" id="{5340444C-BB46-2148-A87A-1A27CCE2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2" name="Text Box 30">
              <a:extLst>
                <a:ext uri="{FF2B5EF4-FFF2-40B4-BE49-F238E27FC236}">
                  <a16:creationId xmlns:a16="http://schemas.microsoft.com/office/drawing/2014/main" id="{2F92F1C0-F43E-B94F-B7F3-0CC79661A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4543" name="Group 31">
            <a:extLst>
              <a:ext uri="{FF2B5EF4-FFF2-40B4-BE49-F238E27FC236}">
                <a16:creationId xmlns:a16="http://schemas.microsoft.com/office/drawing/2014/main" id="{F2E9FE76-41E0-A546-AD84-61BAA3C9A787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5039789"/>
            <a:ext cx="414981" cy="511312"/>
            <a:chOff x="1104" y="2832"/>
            <a:chExt cx="249" cy="312"/>
          </a:xfrm>
        </p:grpSpPr>
        <p:sp>
          <p:nvSpPr>
            <p:cNvPr id="64544" name="Rectangle 32">
              <a:extLst>
                <a:ext uri="{FF2B5EF4-FFF2-40B4-BE49-F238E27FC236}">
                  <a16:creationId xmlns:a16="http://schemas.microsoft.com/office/drawing/2014/main" id="{E5DAA465-0698-BD4D-A725-D70E88251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5" name="Text Box 33">
              <a:extLst>
                <a:ext uri="{FF2B5EF4-FFF2-40B4-BE49-F238E27FC236}">
                  <a16:creationId xmlns:a16="http://schemas.microsoft.com/office/drawing/2014/main" id="{0ED4411C-67B1-0741-A97F-C2DD51F2E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4546" name="Group 34">
            <a:extLst>
              <a:ext uri="{FF2B5EF4-FFF2-40B4-BE49-F238E27FC236}">
                <a16:creationId xmlns:a16="http://schemas.microsoft.com/office/drawing/2014/main" id="{CD976AF0-779B-B845-8C3B-C5D47941159F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5433522"/>
            <a:ext cx="414981" cy="511312"/>
            <a:chOff x="1104" y="2832"/>
            <a:chExt cx="249" cy="312"/>
          </a:xfrm>
        </p:grpSpPr>
        <p:sp>
          <p:nvSpPr>
            <p:cNvPr id="64547" name="Rectangle 35">
              <a:extLst>
                <a:ext uri="{FF2B5EF4-FFF2-40B4-BE49-F238E27FC236}">
                  <a16:creationId xmlns:a16="http://schemas.microsoft.com/office/drawing/2014/main" id="{BB996AC7-4187-AF44-94BF-A25618865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8" name="Text Box 36">
              <a:extLst>
                <a:ext uri="{FF2B5EF4-FFF2-40B4-BE49-F238E27FC236}">
                  <a16:creationId xmlns:a16="http://schemas.microsoft.com/office/drawing/2014/main" id="{BABAA1C0-C06A-7346-8CA1-94A6B67FD4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grpSp>
        <p:nvGrpSpPr>
          <p:cNvPr id="64549" name="Group 37">
            <a:extLst>
              <a:ext uri="{FF2B5EF4-FFF2-40B4-BE49-F238E27FC236}">
                <a16:creationId xmlns:a16="http://schemas.microsoft.com/office/drawing/2014/main" id="{86EA9D6E-F5C1-E748-B389-992848ADE8AC}"/>
              </a:ext>
            </a:extLst>
          </p:cNvPr>
          <p:cNvGrpSpPr>
            <a:grpSpLocks/>
          </p:cNvGrpSpPr>
          <p:nvPr/>
        </p:nvGrpSpPr>
        <p:grpSpPr bwMode="auto">
          <a:xfrm>
            <a:off x="3309637" y="5039784"/>
            <a:ext cx="432231" cy="425232"/>
            <a:chOff x="1891" y="2880"/>
            <a:chExt cx="247" cy="243"/>
          </a:xfrm>
        </p:grpSpPr>
        <p:sp>
          <p:nvSpPr>
            <p:cNvPr id="64550" name="Oval 38">
              <a:extLst>
                <a:ext uri="{FF2B5EF4-FFF2-40B4-BE49-F238E27FC236}">
                  <a16:creationId xmlns:a16="http://schemas.microsoft.com/office/drawing/2014/main" id="{93AF7D74-0755-E24B-AE05-CCFF68A66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51" name="AutoShape 39">
              <a:extLst>
                <a:ext uri="{FF2B5EF4-FFF2-40B4-BE49-F238E27FC236}">
                  <a16:creationId xmlns:a16="http://schemas.microsoft.com/office/drawing/2014/main" id="{62F465FB-D281-2440-99C5-797E18EFD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64552" name="Text Box 40">
            <a:extLst>
              <a:ext uri="{FF2B5EF4-FFF2-40B4-BE49-F238E27FC236}">
                <a16:creationId xmlns:a16="http://schemas.microsoft.com/office/drawing/2014/main" id="{644466CD-CD9E-C74A-819B-60EA2995D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485" y="6047739"/>
            <a:ext cx="2792619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position</a:t>
            </a:r>
          </a:p>
        </p:txBody>
      </p:sp>
      <p:cxnSp>
        <p:nvCxnSpPr>
          <p:cNvPr id="64553" name="AutoShape 41">
            <a:extLst>
              <a:ext uri="{FF2B5EF4-FFF2-40B4-BE49-F238E27FC236}">
                <a16:creationId xmlns:a16="http://schemas.microsoft.com/office/drawing/2014/main" id="{823FFA1E-351A-F241-A0F3-607EA6DB429D}"/>
              </a:ext>
            </a:extLst>
          </p:cNvPr>
          <p:cNvCxnSpPr>
            <a:cxnSpLocks noChangeShapeType="1"/>
            <a:stCxn id="64552" idx="0"/>
            <a:endCxn id="64550" idx="4"/>
          </p:cNvCxnSpPr>
          <p:nvPr/>
        </p:nvCxnSpPr>
        <p:spPr bwMode="auto">
          <a:xfrm flipV="1">
            <a:off x="2404795" y="5465016"/>
            <a:ext cx="1120958" cy="582723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4" name="Text Box 42">
            <a:extLst>
              <a:ext uri="{FF2B5EF4-FFF2-40B4-BE49-F238E27FC236}">
                <a16:creationId xmlns:a16="http://schemas.microsoft.com/office/drawing/2014/main" id="{184F2246-CC4C-5043-92FD-EB1A58D6E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175" y="6215732"/>
            <a:ext cx="3733581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disk requests</a:t>
            </a:r>
          </a:p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(cylinder in which block resides)</a:t>
            </a:r>
          </a:p>
        </p:txBody>
      </p:sp>
      <p:cxnSp>
        <p:nvCxnSpPr>
          <p:cNvPr id="64555" name="AutoShape 43">
            <a:extLst>
              <a:ext uri="{FF2B5EF4-FFF2-40B4-BE49-F238E27FC236}">
                <a16:creationId xmlns:a16="http://schemas.microsoft.com/office/drawing/2014/main" id="{A1839ED6-33A1-8740-A9C4-A74EB8084871}"/>
              </a:ext>
            </a:extLst>
          </p:cNvPr>
          <p:cNvCxnSpPr>
            <a:cxnSpLocks noChangeShapeType="1"/>
            <a:stCxn id="64554" idx="3"/>
            <a:endCxn id="64530" idx="2"/>
          </p:cNvCxnSpPr>
          <p:nvPr/>
        </p:nvCxnSpPr>
        <p:spPr bwMode="auto">
          <a:xfrm flipH="1" flipV="1">
            <a:off x="8730990" y="5457688"/>
            <a:ext cx="438766" cy="1128450"/>
          </a:xfrm>
          <a:prstGeom prst="curvedConnector4">
            <a:avLst>
              <a:gd name="adj1" fmla="val -52101"/>
              <a:gd name="adj2" fmla="val 66412"/>
            </a:avLst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556" name="AutoShape 44">
            <a:extLst>
              <a:ext uri="{FF2B5EF4-FFF2-40B4-BE49-F238E27FC236}">
                <a16:creationId xmlns:a16="http://schemas.microsoft.com/office/drawing/2014/main" id="{C33ECAE4-8888-0B4E-AD28-9552AC285314}"/>
              </a:ext>
            </a:extLst>
          </p:cNvPr>
          <p:cNvCxnSpPr>
            <a:cxnSpLocks noChangeShapeType="1"/>
            <a:stCxn id="64554" idx="1"/>
            <a:endCxn id="64547" idx="3"/>
          </p:cNvCxnSpPr>
          <p:nvPr/>
        </p:nvCxnSpPr>
        <p:spPr bwMode="auto">
          <a:xfrm rot="10800000">
            <a:off x="3981605" y="5693276"/>
            <a:ext cx="1454570" cy="892863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7" name="Text Box 45">
            <a:extLst>
              <a:ext uri="{FF2B5EF4-FFF2-40B4-BE49-F238E27FC236}">
                <a16:creationId xmlns:a16="http://schemas.microsoft.com/office/drawing/2014/main" id="{CFB60044-C16C-564E-A7F3-9CF20EF18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4304814"/>
            <a:ext cx="160319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Outside edge</a:t>
            </a:r>
          </a:p>
        </p:txBody>
      </p:sp>
      <p:cxnSp>
        <p:nvCxnSpPr>
          <p:cNvPr id="64558" name="AutoShape 46">
            <a:extLst>
              <a:ext uri="{FF2B5EF4-FFF2-40B4-BE49-F238E27FC236}">
                <a16:creationId xmlns:a16="http://schemas.microsoft.com/office/drawing/2014/main" id="{86ADB89C-3C81-144A-A618-C7F65D3B96B0}"/>
              </a:ext>
            </a:extLst>
          </p:cNvPr>
          <p:cNvCxnSpPr>
            <a:cxnSpLocks noChangeShapeType="1"/>
            <a:stCxn id="64557" idx="3"/>
            <a:endCxn id="64559" idx="1"/>
          </p:cNvCxnSpPr>
          <p:nvPr/>
        </p:nvCxnSpPr>
        <p:spPr bwMode="auto">
          <a:xfrm>
            <a:off x="2107698" y="4514086"/>
            <a:ext cx="593802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9" name="Text Box 47">
            <a:extLst>
              <a:ext uri="{FF2B5EF4-FFF2-40B4-BE49-F238E27FC236}">
                <a16:creationId xmlns:a16="http://schemas.microsoft.com/office/drawing/2014/main" id="{2F1C2B21-9607-9847-A0B7-D2EA70F75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5718" y="4304814"/>
            <a:ext cx="1423654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Inside edge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059A65-E988-4E8C-A51D-58A284026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400" y="1342262"/>
            <a:ext cx="3065896" cy="20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78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7" name="Rectangle 11">
            <a:extLst>
              <a:ext uri="{FF2B5EF4-FFF2-40B4-BE49-F238E27FC236}">
                <a16:creationId xmlns:a16="http://schemas.microsoft.com/office/drawing/2014/main" id="{2D5660B3-D582-6047-987F-CA050879E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First-Come-First Served (FCFS)</a:t>
            </a:r>
          </a:p>
        </p:txBody>
      </p:sp>
      <p:sp>
        <p:nvSpPr>
          <p:cNvPr id="65548" name="Rectangle 12">
            <a:extLst>
              <a:ext uri="{FF2B5EF4-FFF2-40B4-BE49-F238E27FC236}">
                <a16:creationId xmlns:a16="http://schemas.microsoft.com/office/drawing/2014/main" id="{6012D788-9749-1D4B-8237-27DC5D98D3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594852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Requests serviced in the order in which they arrived</a:t>
            </a:r>
          </a:p>
          <a:p>
            <a:pPr lvl="1"/>
            <a:r>
              <a:rPr lang="en-US" altLang="en-US"/>
              <a:t>Easy to implement!</a:t>
            </a:r>
          </a:p>
          <a:p>
            <a:pPr lvl="1"/>
            <a:r>
              <a:rPr lang="en-US" altLang="en-US"/>
              <a:t>May involve lots of unnecessary seek distance</a:t>
            </a:r>
          </a:p>
          <a:p>
            <a:r>
              <a:rPr lang="en-US" altLang="en-US"/>
              <a:t>Seek order = 100, 175, 51, 133, 8, 140, 73, 77</a:t>
            </a:r>
          </a:p>
          <a:p>
            <a:r>
              <a:rPr lang="en-US" altLang="en-US"/>
              <a:t>Seek distance = (100-63) + (175-100) + (175-51) + (133-51) +</a:t>
            </a:r>
            <a:br>
              <a:rPr lang="en-US" altLang="en-US"/>
            </a:br>
            <a:r>
              <a:rPr lang="en-US" altLang="en-US"/>
              <a:t>(133-8) + (140-8) + (140-73) + (77-73) = 646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6326B5E4-5350-FC45-B1BB-74D57E4ED1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AD93415D-44DC-674E-B825-351BCA491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2EE64DE-0D3F-E54E-9445-2087BDCC841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5538" name="Line 2">
            <a:extLst>
              <a:ext uri="{FF2B5EF4-FFF2-40B4-BE49-F238E27FC236}">
                <a16:creationId xmlns:a16="http://schemas.microsoft.com/office/drawing/2014/main" id="{11735BC8-E477-2747-B7ED-A2BEBB6AE2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39" name="Line 3">
            <a:extLst>
              <a:ext uri="{FF2B5EF4-FFF2-40B4-BE49-F238E27FC236}">
                <a16:creationId xmlns:a16="http://schemas.microsoft.com/office/drawing/2014/main" id="{24E68DE7-5A35-5042-822E-36D5CF34B62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0" name="Line 4">
            <a:extLst>
              <a:ext uri="{FF2B5EF4-FFF2-40B4-BE49-F238E27FC236}">
                <a16:creationId xmlns:a16="http://schemas.microsoft.com/office/drawing/2014/main" id="{D4BE8345-A3DB-1645-B28A-511A69ECC5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1" name="Line 5">
            <a:extLst>
              <a:ext uri="{FF2B5EF4-FFF2-40B4-BE49-F238E27FC236}">
                <a16:creationId xmlns:a16="http://schemas.microsoft.com/office/drawing/2014/main" id="{CD8D194C-79A3-3346-9ADC-09A8291DA2E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2" name="Line 6">
            <a:extLst>
              <a:ext uri="{FF2B5EF4-FFF2-40B4-BE49-F238E27FC236}">
                <a16:creationId xmlns:a16="http://schemas.microsoft.com/office/drawing/2014/main" id="{0D7A9397-6DD1-484A-86BD-2DC562546D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3" name="Line 7">
            <a:extLst>
              <a:ext uri="{FF2B5EF4-FFF2-40B4-BE49-F238E27FC236}">
                <a16:creationId xmlns:a16="http://schemas.microsoft.com/office/drawing/2014/main" id="{395A93C0-4F85-C74A-B94B-859F411AB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4" name="Line 8">
            <a:extLst>
              <a:ext uri="{FF2B5EF4-FFF2-40B4-BE49-F238E27FC236}">
                <a16:creationId xmlns:a16="http://schemas.microsoft.com/office/drawing/2014/main" id="{9E8C7959-0BC0-324B-95BC-E622A39849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5" name="Line 9">
            <a:extLst>
              <a:ext uri="{FF2B5EF4-FFF2-40B4-BE49-F238E27FC236}">
                <a16:creationId xmlns:a16="http://schemas.microsoft.com/office/drawing/2014/main" id="{EF0B8432-B49D-0444-8B87-DB8553CF1FE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6" name="Rectangle 10">
            <a:extLst>
              <a:ext uri="{FF2B5EF4-FFF2-40B4-BE49-F238E27FC236}">
                <a16:creationId xmlns:a16="http://schemas.microsoft.com/office/drawing/2014/main" id="{33032BCE-6F63-6749-99BF-AE94AD939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59" y="3779837"/>
            <a:ext cx="9117108" cy="3228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5549" name="Group 13">
            <a:extLst>
              <a:ext uri="{FF2B5EF4-FFF2-40B4-BE49-F238E27FC236}">
                <a16:creationId xmlns:a16="http://schemas.microsoft.com/office/drawing/2014/main" id="{1274F587-0E68-1146-9D55-14E7BFAD11AD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4147327"/>
            <a:ext cx="479980" cy="511312"/>
            <a:chOff x="1104" y="2832"/>
            <a:chExt cx="288" cy="312"/>
          </a:xfrm>
        </p:grpSpPr>
        <p:sp>
          <p:nvSpPr>
            <p:cNvPr id="65550" name="Rectangle 14">
              <a:extLst>
                <a:ext uri="{FF2B5EF4-FFF2-40B4-BE49-F238E27FC236}">
                  <a16:creationId xmlns:a16="http://schemas.microsoft.com/office/drawing/2014/main" id="{F8DA759B-0474-1C46-9DAC-66F15DB6E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1" name="Text Box 15">
              <a:extLst>
                <a:ext uri="{FF2B5EF4-FFF2-40B4-BE49-F238E27FC236}">
                  <a16:creationId xmlns:a16="http://schemas.microsoft.com/office/drawing/2014/main" id="{CE94A919-0DC5-9D4B-8DB0-9D308B4380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5552" name="Group 16">
            <a:extLst>
              <a:ext uri="{FF2B5EF4-FFF2-40B4-BE49-F238E27FC236}">
                <a16:creationId xmlns:a16="http://schemas.microsoft.com/office/drawing/2014/main" id="{B3087C6A-D143-4746-8269-C10A17ED6E0E}"/>
              </a:ext>
            </a:extLst>
          </p:cNvPr>
          <p:cNvGrpSpPr>
            <a:grpSpLocks/>
          </p:cNvGrpSpPr>
          <p:nvPr/>
        </p:nvGrpSpPr>
        <p:grpSpPr bwMode="auto">
          <a:xfrm>
            <a:off x="8452668" y="4500812"/>
            <a:ext cx="479980" cy="511312"/>
            <a:chOff x="1104" y="2832"/>
            <a:chExt cx="288" cy="312"/>
          </a:xfrm>
        </p:grpSpPr>
        <p:sp>
          <p:nvSpPr>
            <p:cNvPr id="65553" name="Rectangle 17">
              <a:extLst>
                <a:ext uri="{FF2B5EF4-FFF2-40B4-BE49-F238E27FC236}">
                  <a16:creationId xmlns:a16="http://schemas.microsoft.com/office/drawing/2014/main" id="{9C4170BC-240B-A54D-BBD6-D1ED1ADE4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4" name="Text Box 18">
              <a:extLst>
                <a:ext uri="{FF2B5EF4-FFF2-40B4-BE49-F238E27FC236}">
                  <a16:creationId xmlns:a16="http://schemas.microsoft.com/office/drawing/2014/main" id="{1423ADC8-4E6C-9C45-A551-299469FC9F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5555" name="Group 19">
            <a:extLst>
              <a:ext uri="{FF2B5EF4-FFF2-40B4-BE49-F238E27FC236}">
                <a16:creationId xmlns:a16="http://schemas.microsoft.com/office/drawing/2014/main" id="{734DE932-910D-C04D-8CC8-64897BA43F67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852543"/>
            <a:ext cx="414981" cy="511703"/>
            <a:chOff x="1104" y="2832"/>
            <a:chExt cx="249" cy="311"/>
          </a:xfrm>
        </p:grpSpPr>
        <p:sp>
          <p:nvSpPr>
            <p:cNvPr id="65556" name="Rectangle 20">
              <a:extLst>
                <a:ext uri="{FF2B5EF4-FFF2-40B4-BE49-F238E27FC236}">
                  <a16:creationId xmlns:a16="http://schemas.microsoft.com/office/drawing/2014/main" id="{061FCCBB-D351-8D4E-8936-34B49DB78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7" name="Text Box 21">
              <a:extLst>
                <a:ext uri="{FF2B5EF4-FFF2-40B4-BE49-F238E27FC236}">
                  <a16:creationId xmlns:a16="http://schemas.microsoft.com/office/drawing/2014/main" id="{5AD7B5BE-7C16-564C-AE93-BD17C3AD0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5558" name="Group 22">
            <a:extLst>
              <a:ext uri="{FF2B5EF4-FFF2-40B4-BE49-F238E27FC236}">
                <a16:creationId xmlns:a16="http://schemas.microsoft.com/office/drawing/2014/main" id="{6BB75C4E-E6EC-B34F-9580-B8CBF3A973AC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206032"/>
            <a:ext cx="479980" cy="511312"/>
            <a:chOff x="1104" y="2832"/>
            <a:chExt cx="288" cy="312"/>
          </a:xfrm>
        </p:grpSpPr>
        <p:sp>
          <p:nvSpPr>
            <p:cNvPr id="65559" name="Rectangle 23">
              <a:extLst>
                <a:ext uri="{FF2B5EF4-FFF2-40B4-BE49-F238E27FC236}">
                  <a16:creationId xmlns:a16="http://schemas.microsoft.com/office/drawing/2014/main" id="{E0C2CEBB-7376-8D46-A853-04D456E81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0" name="Text Box 24">
              <a:extLst>
                <a:ext uri="{FF2B5EF4-FFF2-40B4-BE49-F238E27FC236}">
                  <a16:creationId xmlns:a16="http://schemas.microsoft.com/office/drawing/2014/main" id="{178A3B62-18B6-7C44-9DFF-C854FF437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5561" name="Group 25">
            <a:extLst>
              <a:ext uri="{FF2B5EF4-FFF2-40B4-BE49-F238E27FC236}">
                <a16:creationId xmlns:a16="http://schemas.microsoft.com/office/drawing/2014/main" id="{685D3FC5-6374-1F48-A2F7-755F3AA54687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557762"/>
            <a:ext cx="346652" cy="511703"/>
            <a:chOff x="1104" y="2832"/>
            <a:chExt cx="208" cy="311"/>
          </a:xfrm>
        </p:grpSpPr>
        <p:sp>
          <p:nvSpPr>
            <p:cNvPr id="65562" name="Rectangle 26">
              <a:extLst>
                <a:ext uri="{FF2B5EF4-FFF2-40B4-BE49-F238E27FC236}">
                  <a16:creationId xmlns:a16="http://schemas.microsoft.com/office/drawing/2014/main" id="{E85906B0-DFA8-0243-8D19-FD4F4AB36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3" name="Text Box 27">
              <a:extLst>
                <a:ext uri="{FF2B5EF4-FFF2-40B4-BE49-F238E27FC236}">
                  <a16:creationId xmlns:a16="http://schemas.microsoft.com/office/drawing/2014/main" id="{B01428DF-805F-084E-B4C9-E9B787CB2D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5564" name="Group 28">
            <a:extLst>
              <a:ext uri="{FF2B5EF4-FFF2-40B4-BE49-F238E27FC236}">
                <a16:creationId xmlns:a16="http://schemas.microsoft.com/office/drawing/2014/main" id="{84AD8057-A10F-D04C-A7C0-D0CF99BC10DA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911251"/>
            <a:ext cx="479980" cy="511312"/>
            <a:chOff x="1104" y="2832"/>
            <a:chExt cx="288" cy="312"/>
          </a:xfrm>
        </p:grpSpPr>
        <p:sp>
          <p:nvSpPr>
            <p:cNvPr id="65565" name="Rectangle 29">
              <a:extLst>
                <a:ext uri="{FF2B5EF4-FFF2-40B4-BE49-F238E27FC236}">
                  <a16:creationId xmlns:a16="http://schemas.microsoft.com/office/drawing/2014/main" id="{7C826A93-C569-334F-8300-0C1B097AE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6" name="Text Box 30">
              <a:extLst>
                <a:ext uri="{FF2B5EF4-FFF2-40B4-BE49-F238E27FC236}">
                  <a16:creationId xmlns:a16="http://schemas.microsoft.com/office/drawing/2014/main" id="{D189D5CD-D88D-1F47-8BDB-8F97DAE45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5567" name="Group 31">
            <a:extLst>
              <a:ext uri="{FF2B5EF4-FFF2-40B4-BE49-F238E27FC236}">
                <a16:creationId xmlns:a16="http://schemas.microsoft.com/office/drawing/2014/main" id="{2DB8577E-5680-EF4C-A41A-9B2A448B919D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6262982"/>
            <a:ext cx="414981" cy="511703"/>
            <a:chOff x="1104" y="2832"/>
            <a:chExt cx="249" cy="311"/>
          </a:xfrm>
        </p:grpSpPr>
        <p:sp>
          <p:nvSpPr>
            <p:cNvPr id="65568" name="Rectangle 32">
              <a:extLst>
                <a:ext uri="{FF2B5EF4-FFF2-40B4-BE49-F238E27FC236}">
                  <a16:creationId xmlns:a16="http://schemas.microsoft.com/office/drawing/2014/main" id="{147438BB-FFE8-6E44-8906-755167E31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9" name="Text Box 33">
              <a:extLst>
                <a:ext uri="{FF2B5EF4-FFF2-40B4-BE49-F238E27FC236}">
                  <a16:creationId xmlns:a16="http://schemas.microsoft.com/office/drawing/2014/main" id="{294A489D-D045-9B46-B616-A2971EE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5570" name="Group 34">
            <a:extLst>
              <a:ext uri="{FF2B5EF4-FFF2-40B4-BE49-F238E27FC236}">
                <a16:creationId xmlns:a16="http://schemas.microsoft.com/office/drawing/2014/main" id="{24BF766A-9741-5E45-AA12-11F897E1B378}"/>
              </a:ext>
            </a:extLst>
          </p:cNvPr>
          <p:cNvGrpSpPr>
            <a:grpSpLocks/>
          </p:cNvGrpSpPr>
          <p:nvPr/>
        </p:nvGrpSpPr>
        <p:grpSpPr bwMode="auto">
          <a:xfrm>
            <a:off x="3948355" y="6551724"/>
            <a:ext cx="414981" cy="511312"/>
            <a:chOff x="1104" y="2832"/>
            <a:chExt cx="249" cy="312"/>
          </a:xfrm>
        </p:grpSpPr>
        <p:sp>
          <p:nvSpPr>
            <p:cNvPr id="65571" name="Rectangle 35">
              <a:extLst>
                <a:ext uri="{FF2B5EF4-FFF2-40B4-BE49-F238E27FC236}">
                  <a16:creationId xmlns:a16="http://schemas.microsoft.com/office/drawing/2014/main" id="{3036E974-164A-7141-A186-2B01F9CDB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72" name="Text Box 36">
              <a:extLst>
                <a:ext uri="{FF2B5EF4-FFF2-40B4-BE49-F238E27FC236}">
                  <a16:creationId xmlns:a16="http://schemas.microsoft.com/office/drawing/2014/main" id="{BB012CD5-446C-A547-A70C-91CC4FE0DF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5573" name="Text Box 37">
            <a:extLst>
              <a:ext uri="{FF2B5EF4-FFF2-40B4-BE49-F238E27FC236}">
                <a16:creationId xmlns:a16="http://schemas.microsoft.com/office/drawing/2014/main" id="{D8048EFB-A4D3-D140-B5B0-C898576A1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5574" name="AutoShape 38">
            <a:extLst>
              <a:ext uri="{FF2B5EF4-FFF2-40B4-BE49-F238E27FC236}">
                <a16:creationId xmlns:a16="http://schemas.microsoft.com/office/drawing/2014/main" id="{4545E4D8-D83D-0447-8394-DC9104A0A2D0}"/>
              </a:ext>
            </a:extLst>
          </p:cNvPr>
          <p:cNvCxnSpPr>
            <a:cxnSpLocks noChangeShapeType="1"/>
            <a:stCxn id="65583" idx="3"/>
            <a:endCxn id="65550" idx="1"/>
          </p:cNvCxnSpPr>
          <p:nvPr/>
        </p:nvCxnSpPr>
        <p:spPr bwMode="auto">
          <a:xfrm>
            <a:off x="3864364" y="4075575"/>
            <a:ext cx="1175951" cy="3315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5" name="AutoShape 39">
            <a:extLst>
              <a:ext uri="{FF2B5EF4-FFF2-40B4-BE49-F238E27FC236}">
                <a16:creationId xmlns:a16="http://schemas.microsoft.com/office/drawing/2014/main" id="{1BFF41FC-9872-3647-82E5-EC65B18E7039}"/>
              </a:ext>
            </a:extLst>
          </p:cNvPr>
          <p:cNvCxnSpPr>
            <a:cxnSpLocks noChangeShapeType="1"/>
            <a:stCxn id="65550" idx="3"/>
            <a:endCxn id="65553" idx="1"/>
          </p:cNvCxnSpPr>
          <p:nvPr/>
        </p:nvCxnSpPr>
        <p:spPr bwMode="auto">
          <a:xfrm>
            <a:off x="5040315" y="4407080"/>
            <a:ext cx="3412354" cy="3534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6" name="AutoShape 40">
            <a:extLst>
              <a:ext uri="{FF2B5EF4-FFF2-40B4-BE49-F238E27FC236}">
                <a16:creationId xmlns:a16="http://schemas.microsoft.com/office/drawing/2014/main" id="{BAC6B199-F686-C940-B0BC-DCB43F989E99}"/>
              </a:ext>
            </a:extLst>
          </p:cNvPr>
          <p:cNvCxnSpPr>
            <a:cxnSpLocks noChangeShapeType="1"/>
            <a:stCxn id="65553" idx="1"/>
            <a:endCxn id="65556" idx="3"/>
          </p:cNvCxnSpPr>
          <p:nvPr/>
        </p:nvCxnSpPr>
        <p:spPr bwMode="auto">
          <a:xfrm flipH="1">
            <a:off x="2802157" y="4760565"/>
            <a:ext cx="5650511" cy="35194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7" name="AutoShape 41">
            <a:extLst>
              <a:ext uri="{FF2B5EF4-FFF2-40B4-BE49-F238E27FC236}">
                <a16:creationId xmlns:a16="http://schemas.microsoft.com/office/drawing/2014/main" id="{46D66B44-AB77-5A42-8BBA-8FF991A0B172}"/>
              </a:ext>
            </a:extLst>
          </p:cNvPr>
          <p:cNvCxnSpPr>
            <a:cxnSpLocks noChangeShapeType="1"/>
            <a:stCxn id="65556" idx="3"/>
            <a:endCxn id="65559" idx="1"/>
          </p:cNvCxnSpPr>
          <p:nvPr/>
        </p:nvCxnSpPr>
        <p:spPr bwMode="auto">
          <a:xfrm>
            <a:off x="2802156" y="5112508"/>
            <a:ext cx="3732595" cy="3532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8" name="AutoShape 42">
            <a:extLst>
              <a:ext uri="{FF2B5EF4-FFF2-40B4-BE49-F238E27FC236}">
                <a16:creationId xmlns:a16="http://schemas.microsoft.com/office/drawing/2014/main" id="{2A335363-2010-644C-A88B-E0281812D6B9}"/>
              </a:ext>
            </a:extLst>
          </p:cNvPr>
          <p:cNvCxnSpPr>
            <a:cxnSpLocks noChangeShapeType="1"/>
            <a:stCxn id="65559" idx="1"/>
            <a:endCxn id="65562" idx="3"/>
          </p:cNvCxnSpPr>
          <p:nvPr/>
        </p:nvCxnSpPr>
        <p:spPr bwMode="auto">
          <a:xfrm flipH="1">
            <a:off x="843995" y="5465785"/>
            <a:ext cx="5690755" cy="35194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9" name="AutoShape 43">
            <a:extLst>
              <a:ext uri="{FF2B5EF4-FFF2-40B4-BE49-F238E27FC236}">
                <a16:creationId xmlns:a16="http://schemas.microsoft.com/office/drawing/2014/main" id="{C8FBEA4D-EE73-C342-B864-341DFD00CFE3}"/>
              </a:ext>
            </a:extLst>
          </p:cNvPr>
          <p:cNvCxnSpPr>
            <a:cxnSpLocks noChangeShapeType="1"/>
            <a:stCxn id="65562" idx="3"/>
            <a:endCxn id="65565" idx="1"/>
          </p:cNvCxnSpPr>
          <p:nvPr/>
        </p:nvCxnSpPr>
        <p:spPr bwMode="auto">
          <a:xfrm>
            <a:off x="843997" y="5817727"/>
            <a:ext cx="6017990" cy="3532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80" name="AutoShape 44">
            <a:extLst>
              <a:ext uri="{FF2B5EF4-FFF2-40B4-BE49-F238E27FC236}">
                <a16:creationId xmlns:a16="http://schemas.microsoft.com/office/drawing/2014/main" id="{3268DB36-E877-6041-9FDA-2999D193216E}"/>
              </a:ext>
            </a:extLst>
          </p:cNvPr>
          <p:cNvCxnSpPr>
            <a:cxnSpLocks noChangeShapeType="1"/>
            <a:stCxn id="65565" idx="1"/>
            <a:endCxn id="65568" idx="3"/>
          </p:cNvCxnSpPr>
          <p:nvPr/>
        </p:nvCxnSpPr>
        <p:spPr bwMode="auto">
          <a:xfrm flipH="1">
            <a:off x="3799614" y="6171004"/>
            <a:ext cx="3062372" cy="35194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5581" name="Group 45">
            <a:extLst>
              <a:ext uri="{FF2B5EF4-FFF2-40B4-BE49-F238E27FC236}">
                <a16:creationId xmlns:a16="http://schemas.microsoft.com/office/drawing/2014/main" id="{3B8DBC77-D0ED-9247-9E66-68953AF33B5A}"/>
              </a:ext>
            </a:extLst>
          </p:cNvPr>
          <p:cNvGrpSpPr>
            <a:grpSpLocks/>
          </p:cNvGrpSpPr>
          <p:nvPr/>
        </p:nvGrpSpPr>
        <p:grpSpPr bwMode="auto">
          <a:xfrm>
            <a:off x="3528378" y="3863834"/>
            <a:ext cx="432232" cy="425232"/>
            <a:chOff x="1891" y="2880"/>
            <a:chExt cx="247" cy="243"/>
          </a:xfrm>
        </p:grpSpPr>
        <p:sp>
          <p:nvSpPr>
            <p:cNvPr id="65582" name="Oval 46">
              <a:extLst>
                <a:ext uri="{FF2B5EF4-FFF2-40B4-BE49-F238E27FC236}">
                  <a16:creationId xmlns:a16="http://schemas.microsoft.com/office/drawing/2014/main" id="{6B1721B5-8E3D-4844-BAC7-E9E3B63EF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83" name="AutoShape 47">
              <a:extLst>
                <a:ext uri="{FF2B5EF4-FFF2-40B4-BE49-F238E27FC236}">
                  <a16:creationId xmlns:a16="http://schemas.microsoft.com/office/drawing/2014/main" id="{5D278B71-5ED1-FA4F-90FD-1252EBA06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cxnSp>
        <p:nvCxnSpPr>
          <p:cNvPr id="65584" name="AutoShape 48">
            <a:extLst>
              <a:ext uri="{FF2B5EF4-FFF2-40B4-BE49-F238E27FC236}">
                <a16:creationId xmlns:a16="http://schemas.microsoft.com/office/drawing/2014/main" id="{F6D3504F-7A13-A041-9EB5-3562703B1089}"/>
              </a:ext>
            </a:extLst>
          </p:cNvPr>
          <p:cNvCxnSpPr>
            <a:cxnSpLocks noChangeShapeType="1"/>
            <a:stCxn id="65568" idx="1"/>
            <a:endCxn id="65571" idx="1"/>
          </p:cNvCxnSpPr>
          <p:nvPr/>
        </p:nvCxnSpPr>
        <p:spPr bwMode="auto">
          <a:xfrm>
            <a:off x="3799612" y="6522947"/>
            <a:ext cx="148744" cy="2885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683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5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5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5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5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5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5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5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1" name="Rectangle 11">
            <a:extLst>
              <a:ext uri="{FF2B5EF4-FFF2-40B4-BE49-F238E27FC236}">
                <a16:creationId xmlns:a16="http://schemas.microsoft.com/office/drawing/2014/main" id="{C81B9680-07CC-D345-95E4-44F94D9FEC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Shortest Seek Time First (SSTF)</a:t>
            </a:r>
          </a:p>
        </p:txBody>
      </p:sp>
      <p:sp>
        <p:nvSpPr>
          <p:cNvPr id="66572" name="Rectangle 12">
            <a:extLst>
              <a:ext uri="{FF2B5EF4-FFF2-40B4-BE49-F238E27FC236}">
                <a16:creationId xmlns:a16="http://schemas.microsoft.com/office/drawing/2014/main" id="{27A7C368-C92F-9441-9A5D-3501E43DD8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807215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/>
              <a:t>Service the request with the shortest seek time from the current head position</a:t>
            </a:r>
          </a:p>
          <a:p>
            <a:pPr lvl="1"/>
            <a:r>
              <a:rPr lang="en-US" altLang="en-US"/>
              <a:t>Form of SJF scheduling</a:t>
            </a:r>
          </a:p>
          <a:p>
            <a:pPr lvl="1"/>
            <a:r>
              <a:rPr lang="en-US" altLang="en-US"/>
              <a:t>May starve some requests</a:t>
            </a:r>
          </a:p>
          <a:p>
            <a:r>
              <a:rPr lang="en-US" altLang="en-US"/>
              <a:t>Seek order = 73, 77, 100, 133, 140, 175, 51, 8</a:t>
            </a:r>
          </a:p>
          <a:p>
            <a:r>
              <a:rPr lang="en-US" altLang="en-US"/>
              <a:t>Seek distance = 10 + 4 + 23 + 33 + 7 + 35 + 124 + 43 = 279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CC466CC0-A73D-1C46-B1E0-222EB19451F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D53E9570-1265-FE41-8051-D6C56DAC07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2D32B8E-FFFD-A549-AA33-7A6FACBBF72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6562" name="Line 2">
            <a:extLst>
              <a:ext uri="{FF2B5EF4-FFF2-40B4-BE49-F238E27FC236}">
                <a16:creationId xmlns:a16="http://schemas.microsoft.com/office/drawing/2014/main" id="{FC1A29A2-E8A3-384E-9B9B-36D91F0E87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3" name="Line 3">
            <a:extLst>
              <a:ext uri="{FF2B5EF4-FFF2-40B4-BE49-F238E27FC236}">
                <a16:creationId xmlns:a16="http://schemas.microsoft.com/office/drawing/2014/main" id="{D816A5E7-894D-CF4D-9947-B1A0036A05D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4" name="Line 4">
            <a:extLst>
              <a:ext uri="{FF2B5EF4-FFF2-40B4-BE49-F238E27FC236}">
                <a16:creationId xmlns:a16="http://schemas.microsoft.com/office/drawing/2014/main" id="{62DF3C6F-60AB-2E4A-815F-E8CE2E21A8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5" name="Line 5">
            <a:extLst>
              <a:ext uri="{FF2B5EF4-FFF2-40B4-BE49-F238E27FC236}">
                <a16:creationId xmlns:a16="http://schemas.microsoft.com/office/drawing/2014/main" id="{F92D1407-3211-4E4D-B2EE-791770D76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6" name="Line 6">
            <a:extLst>
              <a:ext uri="{FF2B5EF4-FFF2-40B4-BE49-F238E27FC236}">
                <a16:creationId xmlns:a16="http://schemas.microsoft.com/office/drawing/2014/main" id="{F1AADFA2-1841-FA49-AEF6-72E2B898193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7" name="Line 7">
            <a:extLst>
              <a:ext uri="{FF2B5EF4-FFF2-40B4-BE49-F238E27FC236}">
                <a16:creationId xmlns:a16="http://schemas.microsoft.com/office/drawing/2014/main" id="{41E5A8DB-348A-1147-80A0-F2F147A352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8" name="Line 8">
            <a:extLst>
              <a:ext uri="{FF2B5EF4-FFF2-40B4-BE49-F238E27FC236}">
                <a16:creationId xmlns:a16="http://schemas.microsoft.com/office/drawing/2014/main" id="{2E6B69CD-5C4E-474F-8102-D564A61FC0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9" name="Line 9">
            <a:extLst>
              <a:ext uri="{FF2B5EF4-FFF2-40B4-BE49-F238E27FC236}">
                <a16:creationId xmlns:a16="http://schemas.microsoft.com/office/drawing/2014/main" id="{C64632D3-9811-4F4A-ACFB-2D8581939B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70" name="Rectangle 10">
            <a:extLst>
              <a:ext uri="{FF2B5EF4-FFF2-40B4-BE49-F238E27FC236}">
                <a16:creationId xmlns:a16="http://schemas.microsoft.com/office/drawing/2014/main" id="{0160AB17-ADAD-374B-BDB8-EA4CFBEEB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58" y="3937331"/>
            <a:ext cx="8929866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6573" name="Group 13">
            <a:extLst>
              <a:ext uri="{FF2B5EF4-FFF2-40B4-BE49-F238E27FC236}">
                <a16:creationId xmlns:a16="http://schemas.microsoft.com/office/drawing/2014/main" id="{9E96FF62-5A5A-714C-B9EC-9ED214660FF5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183616"/>
            <a:ext cx="479980" cy="738890"/>
            <a:chOff x="1104" y="2444"/>
            <a:chExt cx="288" cy="594"/>
          </a:xfrm>
        </p:grpSpPr>
        <p:sp>
          <p:nvSpPr>
            <p:cNvPr id="66574" name="Rectangle 14">
              <a:extLst>
                <a:ext uri="{FF2B5EF4-FFF2-40B4-BE49-F238E27FC236}">
                  <a16:creationId xmlns:a16="http://schemas.microsoft.com/office/drawing/2014/main" id="{4AF35954-8A0B-F447-AF9C-91F68FA01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44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75" name="Text Box 15">
              <a:extLst>
                <a:ext uri="{FF2B5EF4-FFF2-40B4-BE49-F238E27FC236}">
                  <a16:creationId xmlns:a16="http://schemas.microsoft.com/office/drawing/2014/main" id="{8CAC196B-05F7-BA4D-B06F-3AB28BCA7D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70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6576" name="Group 16">
            <a:extLst>
              <a:ext uri="{FF2B5EF4-FFF2-40B4-BE49-F238E27FC236}">
                <a16:creationId xmlns:a16="http://schemas.microsoft.com/office/drawing/2014/main" id="{395937FC-7A30-4348-9A33-6F59105DCCF4}"/>
              </a:ext>
            </a:extLst>
          </p:cNvPr>
          <p:cNvGrpSpPr>
            <a:grpSpLocks/>
          </p:cNvGrpSpPr>
          <p:nvPr/>
        </p:nvGrpSpPr>
        <p:grpSpPr bwMode="auto">
          <a:xfrm>
            <a:off x="8484166" y="6069492"/>
            <a:ext cx="479980" cy="900152"/>
            <a:chOff x="1104" y="2442"/>
            <a:chExt cx="288" cy="728"/>
          </a:xfrm>
        </p:grpSpPr>
        <p:sp>
          <p:nvSpPr>
            <p:cNvPr id="66577" name="Rectangle 17">
              <a:extLst>
                <a:ext uri="{FF2B5EF4-FFF2-40B4-BE49-F238E27FC236}">
                  <a16:creationId xmlns:a16="http://schemas.microsoft.com/office/drawing/2014/main" id="{635E3078-9363-0F4C-B4D6-788D2C74D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42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78" name="Text Box 18">
              <a:extLst>
                <a:ext uri="{FF2B5EF4-FFF2-40B4-BE49-F238E27FC236}">
                  <a16:creationId xmlns:a16="http://schemas.microsoft.com/office/drawing/2014/main" id="{F78B10CA-E225-B340-A8C8-98982F8F0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6579" name="Group 19">
            <a:extLst>
              <a:ext uri="{FF2B5EF4-FFF2-40B4-BE49-F238E27FC236}">
                <a16:creationId xmlns:a16="http://schemas.microsoft.com/office/drawing/2014/main" id="{7D9B55C1-CB23-2D48-B50D-3D090F3D6F40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980274"/>
            <a:ext cx="414981" cy="1725314"/>
            <a:chOff x="1104" y="2832"/>
            <a:chExt cx="249" cy="1387"/>
          </a:xfrm>
        </p:grpSpPr>
        <p:sp>
          <p:nvSpPr>
            <p:cNvPr id="66580" name="Rectangle 20">
              <a:extLst>
                <a:ext uri="{FF2B5EF4-FFF2-40B4-BE49-F238E27FC236}">
                  <a16:creationId xmlns:a16="http://schemas.microsoft.com/office/drawing/2014/main" id="{43184DCD-D0BB-3E46-97C6-C572092E9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814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1" name="Text Box 21">
              <a:extLst>
                <a:ext uri="{FF2B5EF4-FFF2-40B4-BE49-F238E27FC236}">
                  <a16:creationId xmlns:a16="http://schemas.microsoft.com/office/drawing/2014/main" id="{A504236E-119A-3B45-958F-13047ECEF1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6582" name="Group 22">
            <a:extLst>
              <a:ext uri="{FF2B5EF4-FFF2-40B4-BE49-F238E27FC236}">
                <a16:creationId xmlns:a16="http://schemas.microsoft.com/office/drawing/2014/main" id="{A9743728-8813-204F-A497-F26178A8D347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361334"/>
            <a:ext cx="479980" cy="655331"/>
            <a:chOff x="1104" y="2308"/>
            <a:chExt cx="288" cy="530"/>
          </a:xfrm>
        </p:grpSpPr>
        <p:sp>
          <p:nvSpPr>
            <p:cNvPr id="66583" name="Rectangle 23">
              <a:extLst>
                <a:ext uri="{FF2B5EF4-FFF2-40B4-BE49-F238E27FC236}">
                  <a16:creationId xmlns:a16="http://schemas.microsoft.com/office/drawing/2014/main" id="{37B0E574-C2FF-D843-9C65-D19F07AD9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31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4" name="Text Box 24">
              <a:extLst>
                <a:ext uri="{FF2B5EF4-FFF2-40B4-BE49-F238E27FC236}">
                  <a16:creationId xmlns:a16="http://schemas.microsoft.com/office/drawing/2014/main" id="{D558D623-6AEB-A947-A926-789F53ACA3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308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6585" name="Group 25">
            <a:extLst>
              <a:ext uri="{FF2B5EF4-FFF2-40B4-BE49-F238E27FC236}">
                <a16:creationId xmlns:a16="http://schemas.microsoft.com/office/drawing/2014/main" id="{332829AE-4D7D-F749-B286-738AD1A9D46F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323239"/>
            <a:ext cx="346652" cy="1503889"/>
            <a:chOff x="1104" y="2832"/>
            <a:chExt cx="208" cy="1209"/>
          </a:xfrm>
        </p:grpSpPr>
        <p:sp>
          <p:nvSpPr>
            <p:cNvPr id="66586" name="Rectangle 26">
              <a:extLst>
                <a:ext uri="{FF2B5EF4-FFF2-40B4-BE49-F238E27FC236}">
                  <a16:creationId xmlns:a16="http://schemas.microsoft.com/office/drawing/2014/main" id="{B5568756-161D-7147-A3C7-B4F1AB367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706"/>
              <a:ext cx="0" cy="3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7" name="Text Box 27">
              <a:extLst>
                <a:ext uri="{FF2B5EF4-FFF2-40B4-BE49-F238E27FC236}">
                  <a16:creationId xmlns:a16="http://schemas.microsoft.com/office/drawing/2014/main" id="{89339447-B88B-614B-8179-8FAF514D67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6588" name="Group 28">
            <a:extLst>
              <a:ext uri="{FF2B5EF4-FFF2-40B4-BE49-F238E27FC236}">
                <a16:creationId xmlns:a16="http://schemas.microsoft.com/office/drawing/2014/main" id="{6E0B1583-CAAE-A442-876B-A7FDCCC19723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779739"/>
            <a:ext cx="479980" cy="990415"/>
            <a:chOff x="1104" y="2369"/>
            <a:chExt cx="288" cy="801"/>
          </a:xfrm>
        </p:grpSpPr>
        <p:sp>
          <p:nvSpPr>
            <p:cNvPr id="66589" name="Rectangle 29">
              <a:extLst>
                <a:ext uri="{FF2B5EF4-FFF2-40B4-BE49-F238E27FC236}">
                  <a16:creationId xmlns:a16="http://schemas.microsoft.com/office/drawing/2014/main" id="{92F15159-3B51-4444-99D1-13675863E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369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0" name="Text Box 30">
              <a:extLst>
                <a:ext uri="{FF2B5EF4-FFF2-40B4-BE49-F238E27FC236}">
                  <a16:creationId xmlns:a16="http://schemas.microsoft.com/office/drawing/2014/main" id="{82729B88-6FF9-124E-B3E9-7BF190517B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6591" name="Group 31">
            <a:extLst>
              <a:ext uri="{FF2B5EF4-FFF2-40B4-BE49-F238E27FC236}">
                <a16:creationId xmlns:a16="http://schemas.microsoft.com/office/drawing/2014/main" id="{718056D7-E931-0B40-BA76-791EF407EBB5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4294315"/>
            <a:ext cx="414981" cy="510008"/>
            <a:chOff x="1104" y="2832"/>
            <a:chExt cx="249" cy="410"/>
          </a:xfrm>
        </p:grpSpPr>
        <p:sp>
          <p:nvSpPr>
            <p:cNvPr id="66592" name="Rectangle 32">
              <a:extLst>
                <a:ext uri="{FF2B5EF4-FFF2-40B4-BE49-F238E27FC236}">
                  <a16:creationId xmlns:a16="http://schemas.microsoft.com/office/drawing/2014/main" id="{469A8802-86F0-504D-8C95-61C3CF73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3" name="Text Box 33">
              <a:extLst>
                <a:ext uri="{FF2B5EF4-FFF2-40B4-BE49-F238E27FC236}">
                  <a16:creationId xmlns:a16="http://schemas.microsoft.com/office/drawing/2014/main" id="{381C6101-D32B-8F4F-9581-A66CF7717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6594" name="Group 34">
            <a:extLst>
              <a:ext uri="{FF2B5EF4-FFF2-40B4-BE49-F238E27FC236}">
                <a16:creationId xmlns:a16="http://schemas.microsoft.com/office/drawing/2014/main" id="{5D204A15-15E5-D445-B07A-483A62BDB7FF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4637300"/>
            <a:ext cx="414981" cy="510008"/>
            <a:chOff x="1104" y="2832"/>
            <a:chExt cx="249" cy="410"/>
          </a:xfrm>
        </p:grpSpPr>
        <p:sp>
          <p:nvSpPr>
            <p:cNvPr id="66595" name="Rectangle 35">
              <a:extLst>
                <a:ext uri="{FF2B5EF4-FFF2-40B4-BE49-F238E27FC236}">
                  <a16:creationId xmlns:a16="http://schemas.microsoft.com/office/drawing/2014/main" id="{69A65FCE-ADB8-844D-B59B-294643DAF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6" name="Text Box 36">
              <a:extLst>
                <a:ext uri="{FF2B5EF4-FFF2-40B4-BE49-F238E27FC236}">
                  <a16:creationId xmlns:a16="http://schemas.microsoft.com/office/drawing/2014/main" id="{6D08BF2B-29D7-814F-8704-B927521AF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6597" name="Text Box 37">
            <a:extLst>
              <a:ext uri="{FF2B5EF4-FFF2-40B4-BE49-F238E27FC236}">
                <a16:creationId xmlns:a16="http://schemas.microsoft.com/office/drawing/2014/main" id="{AF59A632-8283-0142-9F81-7D36BF6E3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97" y="4199819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6598" name="AutoShape 38">
            <a:extLst>
              <a:ext uri="{FF2B5EF4-FFF2-40B4-BE49-F238E27FC236}">
                <a16:creationId xmlns:a16="http://schemas.microsoft.com/office/drawing/2014/main" id="{7E82210F-193B-0A40-8866-FEF33AEFCAA9}"/>
              </a:ext>
            </a:extLst>
          </p:cNvPr>
          <p:cNvCxnSpPr>
            <a:cxnSpLocks noChangeShapeType="1"/>
            <a:stCxn id="66607" idx="5"/>
            <a:endCxn id="66592" idx="1"/>
          </p:cNvCxnSpPr>
          <p:nvPr/>
        </p:nvCxnSpPr>
        <p:spPr bwMode="auto">
          <a:xfrm>
            <a:off x="3561325" y="4310788"/>
            <a:ext cx="238288" cy="24164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599" name="AutoShape 39">
            <a:extLst>
              <a:ext uri="{FF2B5EF4-FFF2-40B4-BE49-F238E27FC236}">
                <a16:creationId xmlns:a16="http://schemas.microsoft.com/office/drawing/2014/main" id="{B38CA58C-1571-F745-B4DF-6B2B16037889}"/>
              </a:ext>
            </a:extLst>
          </p:cNvPr>
          <p:cNvCxnSpPr>
            <a:cxnSpLocks noChangeShapeType="1"/>
            <a:stCxn id="66595" idx="1"/>
          </p:cNvCxnSpPr>
          <p:nvPr/>
        </p:nvCxnSpPr>
        <p:spPr bwMode="auto">
          <a:xfrm>
            <a:off x="3981604" y="4895414"/>
            <a:ext cx="1058707" cy="42785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0" name="AutoShape 40">
            <a:extLst>
              <a:ext uri="{FF2B5EF4-FFF2-40B4-BE49-F238E27FC236}">
                <a16:creationId xmlns:a16="http://schemas.microsoft.com/office/drawing/2014/main" id="{3E0FEBA4-E919-E742-8A9F-7A9D6EFABF4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31416" y="6441186"/>
            <a:ext cx="1958161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1" name="AutoShape 41">
            <a:extLst>
              <a:ext uri="{FF2B5EF4-FFF2-40B4-BE49-F238E27FC236}">
                <a16:creationId xmlns:a16="http://schemas.microsoft.com/office/drawing/2014/main" id="{8215AB82-517B-EB41-AE2F-3A2AF40978E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72410" y="6221692"/>
            <a:ext cx="5711754" cy="20547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2" name="AutoShape 42">
            <a:extLst>
              <a:ext uri="{FF2B5EF4-FFF2-40B4-BE49-F238E27FC236}">
                <a16:creationId xmlns:a16="http://schemas.microsoft.com/office/drawing/2014/main" id="{6AB09063-94D7-EB43-B7E3-A6DD383E98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40314" y="5336539"/>
            <a:ext cx="1494437" cy="3426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3" name="AutoShape 43">
            <a:extLst>
              <a:ext uri="{FF2B5EF4-FFF2-40B4-BE49-F238E27FC236}">
                <a16:creationId xmlns:a16="http://schemas.microsoft.com/office/drawing/2014/main" id="{6FC85ADA-E2DB-7A40-A6E4-89D6ED85ED9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61987" y="6022201"/>
            <a:ext cx="1622179" cy="19949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4" name="AutoShape 44">
            <a:extLst>
              <a:ext uri="{FF2B5EF4-FFF2-40B4-BE49-F238E27FC236}">
                <a16:creationId xmlns:a16="http://schemas.microsoft.com/office/drawing/2014/main" id="{E2A7E141-B33E-044E-B151-2CF66CF44DB1}"/>
              </a:ext>
            </a:extLst>
          </p:cNvPr>
          <p:cNvCxnSpPr>
            <a:cxnSpLocks noChangeShapeType="1"/>
            <a:stCxn id="66592" idx="1"/>
            <a:endCxn id="66595" idx="1"/>
          </p:cNvCxnSpPr>
          <p:nvPr/>
        </p:nvCxnSpPr>
        <p:spPr bwMode="auto">
          <a:xfrm>
            <a:off x="3799612" y="4552429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5" name="AutoShape 45">
            <a:extLst>
              <a:ext uri="{FF2B5EF4-FFF2-40B4-BE49-F238E27FC236}">
                <a16:creationId xmlns:a16="http://schemas.microsoft.com/office/drawing/2014/main" id="{38CFA04B-6EB3-9741-9790-88F585BD47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34750" y="5679216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6606" name="Group 46">
            <a:extLst>
              <a:ext uri="{FF2B5EF4-FFF2-40B4-BE49-F238E27FC236}">
                <a16:creationId xmlns:a16="http://schemas.microsoft.com/office/drawing/2014/main" id="{8DCEA8C9-F860-5E43-9046-85520C484723}"/>
              </a:ext>
            </a:extLst>
          </p:cNvPr>
          <p:cNvGrpSpPr>
            <a:grpSpLocks/>
          </p:cNvGrpSpPr>
          <p:nvPr/>
        </p:nvGrpSpPr>
        <p:grpSpPr bwMode="auto">
          <a:xfrm>
            <a:off x="3192392" y="3947830"/>
            <a:ext cx="432232" cy="425232"/>
            <a:chOff x="1891" y="2880"/>
            <a:chExt cx="247" cy="243"/>
          </a:xfrm>
        </p:grpSpPr>
        <p:sp>
          <p:nvSpPr>
            <p:cNvPr id="66607" name="Oval 47">
              <a:extLst>
                <a:ext uri="{FF2B5EF4-FFF2-40B4-BE49-F238E27FC236}">
                  <a16:creationId xmlns:a16="http://schemas.microsoft.com/office/drawing/2014/main" id="{0C0A3B93-EAA1-E74F-86C5-9DEBF3B86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608" name="AutoShape 48">
              <a:extLst>
                <a:ext uri="{FF2B5EF4-FFF2-40B4-BE49-F238E27FC236}">
                  <a16:creationId xmlns:a16="http://schemas.microsoft.com/office/drawing/2014/main" id="{991891E5-0249-AA46-ADD1-1FAFAD52B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93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6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6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6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6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6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5" name="Rectangle 11">
            <a:extLst>
              <a:ext uri="{FF2B5EF4-FFF2-40B4-BE49-F238E27FC236}">
                <a16:creationId xmlns:a16="http://schemas.microsoft.com/office/drawing/2014/main" id="{CD998005-93BE-344C-A9F4-6846253B20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SCAN (elevator algorithm)</a:t>
            </a:r>
          </a:p>
        </p:txBody>
      </p:sp>
      <p:sp>
        <p:nvSpPr>
          <p:cNvPr id="67596" name="Rectangle 12">
            <a:extLst>
              <a:ext uri="{FF2B5EF4-FFF2-40B4-BE49-F238E27FC236}">
                <a16:creationId xmlns:a16="http://schemas.microsoft.com/office/drawing/2014/main" id="{2477E84E-A535-AA4A-85BB-C517A185A4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717506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/>
              <a:t>Disk arm starts at one end of the disk and moves towards the other end, servicing requests as it goes</a:t>
            </a:r>
          </a:p>
          <a:p>
            <a:pPr lvl="1"/>
            <a:r>
              <a:rPr lang="en-US" altLang="en-US"/>
              <a:t>Reverses direction when it gets to end of the disk</a:t>
            </a:r>
          </a:p>
          <a:p>
            <a:pPr lvl="1"/>
            <a:r>
              <a:rPr lang="en-US" altLang="en-US"/>
              <a:t>Also known as elevator algorithm</a:t>
            </a:r>
          </a:p>
          <a:p>
            <a:r>
              <a:rPr lang="en-US" altLang="en-US"/>
              <a:t>Seek order = 51, 8, 0 , 73, 77, 100, 133, 140, 175</a:t>
            </a:r>
          </a:p>
          <a:p>
            <a:r>
              <a:rPr lang="en-US" altLang="en-US"/>
              <a:t>Seek distance = 12 + 43 + 8 + 73 + 4 + 23 + 33 + 7 + 35 = 238 </a:t>
            </a:r>
            <a:r>
              <a:rPr lang="en-US" altLang="en-US" err="1"/>
              <a:t>cyls</a:t>
            </a:r>
            <a:endParaRPr lang="en-US" altLang="en-US"/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FC3BE069-854B-6C4F-A48C-0347568BA2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E7EA4AC2-734E-6C46-A49F-AAE94F87B4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DFB3B36-2D95-6E48-B028-3E8E906A5DF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586" name="Line 2">
            <a:extLst>
              <a:ext uri="{FF2B5EF4-FFF2-40B4-BE49-F238E27FC236}">
                <a16:creationId xmlns:a16="http://schemas.microsoft.com/office/drawing/2014/main" id="{DE76DCF3-BE35-BB45-B24C-4D77B508BA0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7" name="Line 3">
            <a:extLst>
              <a:ext uri="{FF2B5EF4-FFF2-40B4-BE49-F238E27FC236}">
                <a16:creationId xmlns:a16="http://schemas.microsoft.com/office/drawing/2014/main" id="{4D25E9E4-99A1-E742-871E-C59CF3BF6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8" name="Line 4">
            <a:extLst>
              <a:ext uri="{FF2B5EF4-FFF2-40B4-BE49-F238E27FC236}">
                <a16:creationId xmlns:a16="http://schemas.microsoft.com/office/drawing/2014/main" id="{39CE8168-07B4-2B4E-B1DA-35521ABB2F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9" name="Line 5">
            <a:extLst>
              <a:ext uri="{FF2B5EF4-FFF2-40B4-BE49-F238E27FC236}">
                <a16:creationId xmlns:a16="http://schemas.microsoft.com/office/drawing/2014/main" id="{B6DEA72B-425A-B544-85FA-8F9E09F368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0" name="Line 6">
            <a:extLst>
              <a:ext uri="{FF2B5EF4-FFF2-40B4-BE49-F238E27FC236}">
                <a16:creationId xmlns:a16="http://schemas.microsoft.com/office/drawing/2014/main" id="{C33E6D2A-A256-8F4E-AB56-AF9F0EF04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1" name="Line 7">
            <a:extLst>
              <a:ext uri="{FF2B5EF4-FFF2-40B4-BE49-F238E27FC236}">
                <a16:creationId xmlns:a16="http://schemas.microsoft.com/office/drawing/2014/main" id="{CE714743-9D00-4E43-8EB6-6517B5CCC5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2" name="Line 8">
            <a:extLst>
              <a:ext uri="{FF2B5EF4-FFF2-40B4-BE49-F238E27FC236}">
                <a16:creationId xmlns:a16="http://schemas.microsoft.com/office/drawing/2014/main" id="{FA9607C8-2BB1-A64B-A13B-C0A81C344E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3" name="Line 9">
            <a:extLst>
              <a:ext uri="{FF2B5EF4-FFF2-40B4-BE49-F238E27FC236}">
                <a16:creationId xmlns:a16="http://schemas.microsoft.com/office/drawing/2014/main" id="{0062631B-4DAE-6244-8A6E-CE2DEB92EA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4" name="Rectangle 10">
            <a:extLst>
              <a:ext uri="{FF2B5EF4-FFF2-40B4-BE49-F238E27FC236}">
                <a16:creationId xmlns:a16="http://schemas.microsoft.com/office/drawing/2014/main" id="{33B757F8-2E41-A14B-B3C5-284F26B94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7597" name="Group 13">
            <a:extLst>
              <a:ext uri="{FF2B5EF4-FFF2-40B4-BE49-F238E27FC236}">
                <a16:creationId xmlns:a16="http://schemas.microsoft.com/office/drawing/2014/main" id="{CD916570-72A2-764D-9F75-0442AB39B65F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666256"/>
            <a:ext cx="479980" cy="510008"/>
            <a:chOff x="1104" y="2832"/>
            <a:chExt cx="288" cy="410"/>
          </a:xfrm>
        </p:grpSpPr>
        <p:sp>
          <p:nvSpPr>
            <p:cNvPr id="67598" name="Rectangle 14">
              <a:extLst>
                <a:ext uri="{FF2B5EF4-FFF2-40B4-BE49-F238E27FC236}">
                  <a16:creationId xmlns:a16="http://schemas.microsoft.com/office/drawing/2014/main" id="{288578D5-15AD-EA4C-AF36-A95E15474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599" name="Text Box 15">
              <a:extLst>
                <a:ext uri="{FF2B5EF4-FFF2-40B4-BE49-F238E27FC236}">
                  <a16:creationId xmlns:a16="http://schemas.microsoft.com/office/drawing/2014/main" id="{F58F99E5-9B51-CA4B-9F90-3380819150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7600" name="Group 16">
            <a:extLst>
              <a:ext uri="{FF2B5EF4-FFF2-40B4-BE49-F238E27FC236}">
                <a16:creationId xmlns:a16="http://schemas.microsoft.com/office/drawing/2014/main" id="{7389ADC2-E2A5-7649-9ABA-9CE7AC143076}"/>
              </a:ext>
            </a:extLst>
          </p:cNvPr>
          <p:cNvGrpSpPr>
            <a:grpSpLocks/>
          </p:cNvGrpSpPr>
          <p:nvPr/>
        </p:nvGrpSpPr>
        <p:grpSpPr bwMode="auto">
          <a:xfrm>
            <a:off x="8484166" y="6551718"/>
            <a:ext cx="479980" cy="509427"/>
            <a:chOff x="1104" y="2832"/>
            <a:chExt cx="288" cy="412"/>
          </a:xfrm>
        </p:grpSpPr>
        <p:sp>
          <p:nvSpPr>
            <p:cNvPr id="67601" name="Rectangle 17">
              <a:extLst>
                <a:ext uri="{FF2B5EF4-FFF2-40B4-BE49-F238E27FC236}">
                  <a16:creationId xmlns:a16="http://schemas.microsoft.com/office/drawing/2014/main" id="{4D907F15-7315-BE4F-BF1E-5F2E84FF5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2" name="Text Box 18">
              <a:extLst>
                <a:ext uri="{FF2B5EF4-FFF2-40B4-BE49-F238E27FC236}">
                  <a16:creationId xmlns:a16="http://schemas.microsoft.com/office/drawing/2014/main" id="{243A87B3-433A-5142-BD17-9D884C4C9B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7603" name="Group 19">
            <a:extLst>
              <a:ext uri="{FF2B5EF4-FFF2-40B4-BE49-F238E27FC236}">
                <a16:creationId xmlns:a16="http://schemas.microsoft.com/office/drawing/2014/main" id="{7B49D5F9-EAFD-424F-AF8A-9568D655C9B8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294315"/>
            <a:ext cx="414981" cy="510008"/>
            <a:chOff x="1104" y="2832"/>
            <a:chExt cx="249" cy="410"/>
          </a:xfrm>
        </p:grpSpPr>
        <p:sp>
          <p:nvSpPr>
            <p:cNvPr id="67604" name="Rectangle 20">
              <a:extLst>
                <a:ext uri="{FF2B5EF4-FFF2-40B4-BE49-F238E27FC236}">
                  <a16:creationId xmlns:a16="http://schemas.microsoft.com/office/drawing/2014/main" id="{A9E9320C-2B13-F940-B63C-9803363D6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5" name="Text Box 21">
              <a:extLst>
                <a:ext uri="{FF2B5EF4-FFF2-40B4-BE49-F238E27FC236}">
                  <a16:creationId xmlns:a16="http://schemas.microsoft.com/office/drawing/2014/main" id="{9DB3AECD-2342-D349-B73D-A28C7404C4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7606" name="Group 22">
            <a:extLst>
              <a:ext uri="{FF2B5EF4-FFF2-40B4-BE49-F238E27FC236}">
                <a16:creationId xmlns:a16="http://schemas.microsoft.com/office/drawing/2014/main" id="{AC7981AF-0C8B-C04D-97AD-3259388B0355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6009242"/>
            <a:ext cx="479980" cy="509427"/>
            <a:chOff x="1104" y="2832"/>
            <a:chExt cx="288" cy="412"/>
          </a:xfrm>
        </p:grpSpPr>
        <p:sp>
          <p:nvSpPr>
            <p:cNvPr id="67607" name="Rectangle 23">
              <a:extLst>
                <a:ext uri="{FF2B5EF4-FFF2-40B4-BE49-F238E27FC236}">
                  <a16:creationId xmlns:a16="http://schemas.microsoft.com/office/drawing/2014/main" id="{F7637484-AF95-E046-A1FC-CB54A86CD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8" name="Text Box 24">
              <a:extLst>
                <a:ext uri="{FF2B5EF4-FFF2-40B4-BE49-F238E27FC236}">
                  <a16:creationId xmlns:a16="http://schemas.microsoft.com/office/drawing/2014/main" id="{64B0E58D-EFA2-234B-8797-6977FB6AC1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7609" name="Group 25">
            <a:extLst>
              <a:ext uri="{FF2B5EF4-FFF2-40B4-BE49-F238E27FC236}">
                <a16:creationId xmlns:a16="http://schemas.microsoft.com/office/drawing/2014/main" id="{203139F0-A7D9-CB47-8FE0-F8506E31479E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4637300"/>
            <a:ext cx="346652" cy="510008"/>
            <a:chOff x="1104" y="2832"/>
            <a:chExt cx="208" cy="410"/>
          </a:xfrm>
        </p:grpSpPr>
        <p:sp>
          <p:nvSpPr>
            <p:cNvPr id="67610" name="Rectangle 26">
              <a:extLst>
                <a:ext uri="{FF2B5EF4-FFF2-40B4-BE49-F238E27FC236}">
                  <a16:creationId xmlns:a16="http://schemas.microsoft.com/office/drawing/2014/main" id="{B0041487-7428-3B4F-ABCD-54AAB9272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1" name="Text Box 27">
              <a:extLst>
                <a:ext uri="{FF2B5EF4-FFF2-40B4-BE49-F238E27FC236}">
                  <a16:creationId xmlns:a16="http://schemas.microsoft.com/office/drawing/2014/main" id="{B11B3255-9C81-8148-AC79-6060AFD66B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7612" name="Group 28">
            <a:extLst>
              <a:ext uri="{FF2B5EF4-FFF2-40B4-BE49-F238E27FC236}">
                <a16:creationId xmlns:a16="http://schemas.microsoft.com/office/drawing/2014/main" id="{6F88E382-A219-E641-ADFC-CF781FE4DA6D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6352227"/>
            <a:ext cx="479980" cy="509427"/>
            <a:chOff x="1104" y="2832"/>
            <a:chExt cx="288" cy="412"/>
          </a:xfrm>
        </p:grpSpPr>
        <p:sp>
          <p:nvSpPr>
            <p:cNvPr id="67613" name="Rectangle 29">
              <a:extLst>
                <a:ext uri="{FF2B5EF4-FFF2-40B4-BE49-F238E27FC236}">
                  <a16:creationId xmlns:a16="http://schemas.microsoft.com/office/drawing/2014/main" id="{992A44EE-7A87-FE46-9DA9-6E85B530A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4" name="Text Box 30">
              <a:extLst>
                <a:ext uri="{FF2B5EF4-FFF2-40B4-BE49-F238E27FC236}">
                  <a16:creationId xmlns:a16="http://schemas.microsoft.com/office/drawing/2014/main" id="{5EECF24F-84C6-5A41-B6B2-76EAEE9581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7615" name="Group 31">
            <a:extLst>
              <a:ext uri="{FF2B5EF4-FFF2-40B4-BE49-F238E27FC236}">
                <a16:creationId xmlns:a16="http://schemas.microsoft.com/office/drawing/2014/main" id="{FF9ACB66-F759-AA40-B29F-4EC1EB2B3F62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4980286"/>
            <a:ext cx="414981" cy="510008"/>
            <a:chOff x="1104" y="2832"/>
            <a:chExt cx="249" cy="410"/>
          </a:xfrm>
        </p:grpSpPr>
        <p:sp>
          <p:nvSpPr>
            <p:cNvPr id="67616" name="Rectangle 32">
              <a:extLst>
                <a:ext uri="{FF2B5EF4-FFF2-40B4-BE49-F238E27FC236}">
                  <a16:creationId xmlns:a16="http://schemas.microsoft.com/office/drawing/2014/main" id="{2EFAF715-E5DB-2546-AA82-1B54F3093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7" name="Text Box 33">
              <a:extLst>
                <a:ext uri="{FF2B5EF4-FFF2-40B4-BE49-F238E27FC236}">
                  <a16:creationId xmlns:a16="http://schemas.microsoft.com/office/drawing/2014/main" id="{DBA46FB3-AFFC-7D4F-A9A5-2980425D34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7618" name="Group 34">
            <a:extLst>
              <a:ext uri="{FF2B5EF4-FFF2-40B4-BE49-F238E27FC236}">
                <a16:creationId xmlns:a16="http://schemas.microsoft.com/office/drawing/2014/main" id="{273004E9-0318-5448-A5F0-B85CBD171FFC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5323271"/>
            <a:ext cx="414981" cy="510008"/>
            <a:chOff x="1104" y="2832"/>
            <a:chExt cx="249" cy="410"/>
          </a:xfrm>
        </p:grpSpPr>
        <p:sp>
          <p:nvSpPr>
            <p:cNvPr id="67619" name="Rectangle 35">
              <a:extLst>
                <a:ext uri="{FF2B5EF4-FFF2-40B4-BE49-F238E27FC236}">
                  <a16:creationId xmlns:a16="http://schemas.microsoft.com/office/drawing/2014/main" id="{E982D002-94E1-504D-9C6F-E629E9700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20" name="Text Box 36">
              <a:extLst>
                <a:ext uri="{FF2B5EF4-FFF2-40B4-BE49-F238E27FC236}">
                  <a16:creationId xmlns:a16="http://schemas.microsoft.com/office/drawing/2014/main" id="{EDAE4C7C-3385-AD49-9D5A-E5E99DB99E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7621" name="Text Box 37">
            <a:extLst>
              <a:ext uri="{FF2B5EF4-FFF2-40B4-BE49-F238E27FC236}">
                <a16:creationId xmlns:a16="http://schemas.microsoft.com/office/drawing/2014/main" id="{F45BCA1F-A321-3E40-ACA7-DD8896858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7622" name="AutoShape 38">
            <a:extLst>
              <a:ext uri="{FF2B5EF4-FFF2-40B4-BE49-F238E27FC236}">
                <a16:creationId xmlns:a16="http://schemas.microsoft.com/office/drawing/2014/main" id="{1F004D8B-FBEF-3945-8101-5AED3E9A5DD5}"/>
              </a:ext>
            </a:extLst>
          </p:cNvPr>
          <p:cNvCxnSpPr>
            <a:cxnSpLocks noChangeShapeType="1"/>
            <a:stCxn id="67630" idx="7"/>
            <a:endCxn id="67616" idx="1"/>
          </p:cNvCxnSpPr>
          <p:nvPr/>
        </p:nvCxnSpPr>
        <p:spPr bwMode="auto">
          <a:xfrm>
            <a:off x="642656" y="4817383"/>
            <a:ext cx="3156957" cy="42101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3" name="AutoShape 39">
            <a:extLst>
              <a:ext uri="{FF2B5EF4-FFF2-40B4-BE49-F238E27FC236}">
                <a16:creationId xmlns:a16="http://schemas.microsoft.com/office/drawing/2014/main" id="{8C274BFB-470F-D541-A0DC-DF4D58F4D36D}"/>
              </a:ext>
            </a:extLst>
          </p:cNvPr>
          <p:cNvCxnSpPr>
            <a:cxnSpLocks noChangeShapeType="1"/>
            <a:stCxn id="67633" idx="3"/>
            <a:endCxn id="67604" idx="1"/>
          </p:cNvCxnSpPr>
          <p:nvPr/>
        </p:nvCxnSpPr>
        <p:spPr bwMode="auto">
          <a:xfrm flipH="1">
            <a:off x="2802156" y="4310788"/>
            <a:ext cx="621528" cy="24164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4" name="AutoShape 40">
            <a:extLst>
              <a:ext uri="{FF2B5EF4-FFF2-40B4-BE49-F238E27FC236}">
                <a16:creationId xmlns:a16="http://schemas.microsoft.com/office/drawing/2014/main" id="{B459941F-3535-904D-B393-D2C36A6CB0B6}"/>
              </a:ext>
            </a:extLst>
          </p:cNvPr>
          <p:cNvCxnSpPr>
            <a:cxnSpLocks noChangeShapeType="1"/>
            <a:stCxn id="67604" idx="1"/>
            <a:endCxn id="67610" idx="1"/>
          </p:cNvCxnSpPr>
          <p:nvPr/>
        </p:nvCxnSpPr>
        <p:spPr bwMode="auto">
          <a:xfrm flipH="1">
            <a:off x="843994" y="4552429"/>
            <a:ext cx="1958161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5" name="AutoShape 41">
            <a:extLst>
              <a:ext uri="{FF2B5EF4-FFF2-40B4-BE49-F238E27FC236}">
                <a16:creationId xmlns:a16="http://schemas.microsoft.com/office/drawing/2014/main" id="{116BB397-39B3-5B4C-B829-BEF1A7E82E6A}"/>
              </a:ext>
            </a:extLst>
          </p:cNvPr>
          <p:cNvCxnSpPr>
            <a:cxnSpLocks noChangeShapeType="1"/>
            <a:stCxn id="67619" idx="1"/>
            <a:endCxn id="67598" idx="1"/>
          </p:cNvCxnSpPr>
          <p:nvPr/>
        </p:nvCxnSpPr>
        <p:spPr bwMode="auto">
          <a:xfrm>
            <a:off x="3981605" y="5581385"/>
            <a:ext cx="1058709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6" name="AutoShape 42">
            <a:extLst>
              <a:ext uri="{FF2B5EF4-FFF2-40B4-BE49-F238E27FC236}">
                <a16:creationId xmlns:a16="http://schemas.microsoft.com/office/drawing/2014/main" id="{F72030BE-B80A-384C-B6E6-D21404C2C8C5}"/>
              </a:ext>
            </a:extLst>
          </p:cNvPr>
          <p:cNvCxnSpPr>
            <a:cxnSpLocks noChangeShapeType="1"/>
            <a:stCxn id="67598" idx="1"/>
            <a:endCxn id="67607" idx="1"/>
          </p:cNvCxnSpPr>
          <p:nvPr/>
        </p:nvCxnSpPr>
        <p:spPr bwMode="auto">
          <a:xfrm>
            <a:off x="5040314" y="5924370"/>
            <a:ext cx="1494437" cy="3426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7" name="AutoShape 43">
            <a:extLst>
              <a:ext uri="{FF2B5EF4-FFF2-40B4-BE49-F238E27FC236}">
                <a16:creationId xmlns:a16="http://schemas.microsoft.com/office/drawing/2014/main" id="{70ED7C24-4842-694A-8F6F-B54D0FFCBD0C}"/>
              </a:ext>
            </a:extLst>
          </p:cNvPr>
          <p:cNvCxnSpPr>
            <a:cxnSpLocks noChangeShapeType="1"/>
            <a:stCxn id="67613" idx="1"/>
            <a:endCxn id="67601" idx="1"/>
          </p:cNvCxnSpPr>
          <p:nvPr/>
        </p:nvCxnSpPr>
        <p:spPr bwMode="auto">
          <a:xfrm>
            <a:off x="6861987" y="6610032"/>
            <a:ext cx="1622179" cy="19949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8" name="AutoShape 44">
            <a:extLst>
              <a:ext uri="{FF2B5EF4-FFF2-40B4-BE49-F238E27FC236}">
                <a16:creationId xmlns:a16="http://schemas.microsoft.com/office/drawing/2014/main" id="{19755861-9644-7440-8ACB-FAE9A0F37BE1}"/>
              </a:ext>
            </a:extLst>
          </p:cNvPr>
          <p:cNvCxnSpPr>
            <a:cxnSpLocks noChangeShapeType="1"/>
            <a:stCxn id="67616" idx="1"/>
            <a:endCxn id="67619" idx="1"/>
          </p:cNvCxnSpPr>
          <p:nvPr/>
        </p:nvCxnSpPr>
        <p:spPr bwMode="auto">
          <a:xfrm>
            <a:off x="3799612" y="5238400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9" name="AutoShape 45">
            <a:extLst>
              <a:ext uri="{FF2B5EF4-FFF2-40B4-BE49-F238E27FC236}">
                <a16:creationId xmlns:a16="http://schemas.microsoft.com/office/drawing/2014/main" id="{3B5F8C86-7B6C-BD4F-9BAD-FB4BAF2F1567}"/>
              </a:ext>
            </a:extLst>
          </p:cNvPr>
          <p:cNvCxnSpPr>
            <a:cxnSpLocks noChangeShapeType="1"/>
            <a:stCxn id="67607" idx="1"/>
            <a:endCxn id="67613" idx="1"/>
          </p:cNvCxnSpPr>
          <p:nvPr/>
        </p:nvCxnSpPr>
        <p:spPr bwMode="auto">
          <a:xfrm>
            <a:off x="6534750" y="6267047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630" name="Oval 46">
            <a:extLst>
              <a:ext uri="{FF2B5EF4-FFF2-40B4-BE49-F238E27FC236}">
                <a16:creationId xmlns:a16="http://schemas.microsoft.com/office/drawing/2014/main" id="{A6E3D65E-16EC-D54A-ABD6-DC356CACE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5" y="4803544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7631" name="AutoShape 47">
            <a:extLst>
              <a:ext uri="{FF2B5EF4-FFF2-40B4-BE49-F238E27FC236}">
                <a16:creationId xmlns:a16="http://schemas.microsoft.com/office/drawing/2014/main" id="{E0538B13-A857-014E-9FBA-4B493054F432}"/>
              </a:ext>
            </a:extLst>
          </p:cNvPr>
          <p:cNvCxnSpPr>
            <a:cxnSpLocks noChangeShapeType="1"/>
            <a:stCxn id="67610" idx="1"/>
            <a:endCxn id="67630" idx="7"/>
          </p:cNvCxnSpPr>
          <p:nvPr/>
        </p:nvCxnSpPr>
        <p:spPr bwMode="auto">
          <a:xfrm flipH="1" flipV="1">
            <a:off x="642656" y="4817383"/>
            <a:ext cx="201338" cy="7803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7632" name="Group 48">
            <a:extLst>
              <a:ext uri="{FF2B5EF4-FFF2-40B4-BE49-F238E27FC236}">
                <a16:creationId xmlns:a16="http://schemas.microsoft.com/office/drawing/2014/main" id="{021E8CDD-C98B-F64B-87C3-081F21089A9F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7633" name="Oval 49">
              <a:extLst>
                <a:ext uri="{FF2B5EF4-FFF2-40B4-BE49-F238E27FC236}">
                  <a16:creationId xmlns:a16="http://schemas.microsoft.com/office/drawing/2014/main" id="{26B004FF-1F72-C647-97F7-A12E45674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34" name="AutoShape 50">
              <a:extLst>
                <a:ext uri="{FF2B5EF4-FFF2-40B4-BE49-F238E27FC236}">
                  <a16:creationId xmlns:a16="http://schemas.microsoft.com/office/drawing/2014/main" id="{B908CD73-D590-A34E-BE92-D37FACC1B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17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7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7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7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7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7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7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7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9" name="Rectangle 11">
            <a:extLst>
              <a:ext uri="{FF2B5EF4-FFF2-40B4-BE49-F238E27FC236}">
                <a16:creationId xmlns:a16="http://schemas.microsoft.com/office/drawing/2014/main" id="{FDB2A5F5-7D5E-7B4C-9F40-F197377F4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C-SCAN</a:t>
            </a:r>
          </a:p>
        </p:txBody>
      </p:sp>
      <p:sp>
        <p:nvSpPr>
          <p:cNvPr id="68620" name="Rectangle 12">
            <a:extLst>
              <a:ext uri="{FF2B5EF4-FFF2-40B4-BE49-F238E27FC236}">
                <a16:creationId xmlns:a16="http://schemas.microsoft.com/office/drawing/2014/main" id="{2AD7B79B-9DB2-5245-9955-092ECCCCF7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013178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Identical to SCAN, except head returns to cylinder 0 when it reaches the end of the disk</a:t>
            </a:r>
          </a:p>
          <a:p>
            <a:pPr lvl="1"/>
            <a:r>
              <a:rPr lang="en-US" altLang="en-US"/>
              <a:t>Treats cylinder list as a circular list that wraps around the disk</a:t>
            </a:r>
          </a:p>
          <a:p>
            <a:pPr lvl="1"/>
            <a:r>
              <a:rPr lang="en-US" altLang="en-US"/>
              <a:t>Waiting time is more uniform for cylinders near the edge of the disk</a:t>
            </a:r>
          </a:p>
          <a:p>
            <a:r>
              <a:rPr lang="en-US" altLang="en-US"/>
              <a:t>Seek order = 73, 77, 100, 133, 140, 175, 199, 0, 8, 51</a:t>
            </a:r>
          </a:p>
          <a:p>
            <a:r>
              <a:rPr lang="en-US" altLang="en-US"/>
              <a:t>Distance = 10 + 4 + 23 + 33 + 7 + 35 + 24 + 199 + 8 + 43 = 386 </a:t>
            </a:r>
            <a:r>
              <a:rPr lang="en-US" altLang="en-US" err="1"/>
              <a:t>cyls</a:t>
            </a:r>
            <a:endParaRPr lang="en-US" altLang="en-US"/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A099D538-776C-5341-A9FA-6230C59791F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1664F66E-C9C1-1F4B-BBB4-3DBD29644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22280B4-419D-D947-995D-F5E9643932D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610" name="Line 2">
            <a:extLst>
              <a:ext uri="{FF2B5EF4-FFF2-40B4-BE49-F238E27FC236}">
                <a16:creationId xmlns:a16="http://schemas.microsoft.com/office/drawing/2014/main" id="{A908084C-C6E9-3444-ACE3-17DAB9232C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1" name="Line 3">
            <a:extLst>
              <a:ext uri="{FF2B5EF4-FFF2-40B4-BE49-F238E27FC236}">
                <a16:creationId xmlns:a16="http://schemas.microsoft.com/office/drawing/2014/main" id="{C9CFD07B-649C-9C45-A524-3C043AE487AE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2" name="Line 4">
            <a:extLst>
              <a:ext uri="{FF2B5EF4-FFF2-40B4-BE49-F238E27FC236}">
                <a16:creationId xmlns:a16="http://schemas.microsoft.com/office/drawing/2014/main" id="{9EB6E036-9B88-704E-920D-6A3FF8A135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3" name="Line 5">
            <a:extLst>
              <a:ext uri="{FF2B5EF4-FFF2-40B4-BE49-F238E27FC236}">
                <a16:creationId xmlns:a16="http://schemas.microsoft.com/office/drawing/2014/main" id="{B5ECBF81-377F-644C-A4D5-C7E7AFE366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4" name="Line 6">
            <a:extLst>
              <a:ext uri="{FF2B5EF4-FFF2-40B4-BE49-F238E27FC236}">
                <a16:creationId xmlns:a16="http://schemas.microsoft.com/office/drawing/2014/main" id="{B8B8ECAC-34BC-5A48-8D44-A8436DC8D4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5" name="Line 7">
            <a:extLst>
              <a:ext uri="{FF2B5EF4-FFF2-40B4-BE49-F238E27FC236}">
                <a16:creationId xmlns:a16="http://schemas.microsoft.com/office/drawing/2014/main" id="{6F88225D-EEF4-D945-B192-6928BDA503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6" name="Line 8">
            <a:extLst>
              <a:ext uri="{FF2B5EF4-FFF2-40B4-BE49-F238E27FC236}">
                <a16:creationId xmlns:a16="http://schemas.microsoft.com/office/drawing/2014/main" id="{3D9C4248-3628-9544-A422-49328CE119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7" name="Line 9">
            <a:extLst>
              <a:ext uri="{FF2B5EF4-FFF2-40B4-BE49-F238E27FC236}">
                <a16:creationId xmlns:a16="http://schemas.microsoft.com/office/drawing/2014/main" id="{3C597BAE-3A96-9C46-944E-28ED96ABA10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8" name="Rectangle 10">
            <a:extLst>
              <a:ext uri="{FF2B5EF4-FFF2-40B4-BE49-F238E27FC236}">
                <a16:creationId xmlns:a16="http://schemas.microsoft.com/office/drawing/2014/main" id="{0C1D6582-AA44-9548-82C3-B9791563B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8621" name="Group 13">
            <a:extLst>
              <a:ext uri="{FF2B5EF4-FFF2-40B4-BE49-F238E27FC236}">
                <a16:creationId xmlns:a16="http://schemas.microsoft.com/office/drawing/2014/main" id="{D074C8EB-381F-C64F-BCE3-4032E1E89A2E}"/>
              </a:ext>
            </a:extLst>
          </p:cNvPr>
          <p:cNvGrpSpPr>
            <a:grpSpLocks/>
          </p:cNvGrpSpPr>
          <p:nvPr/>
        </p:nvGrpSpPr>
        <p:grpSpPr bwMode="auto">
          <a:xfrm>
            <a:off x="5021066" y="5053783"/>
            <a:ext cx="479980" cy="510008"/>
            <a:chOff x="1104" y="2832"/>
            <a:chExt cx="288" cy="410"/>
          </a:xfrm>
        </p:grpSpPr>
        <p:sp>
          <p:nvSpPr>
            <p:cNvPr id="68622" name="Rectangle 14">
              <a:extLst>
                <a:ext uri="{FF2B5EF4-FFF2-40B4-BE49-F238E27FC236}">
                  <a16:creationId xmlns:a16="http://schemas.microsoft.com/office/drawing/2014/main" id="{16DAE18A-62D5-194A-A02D-18DF01945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3" name="Text Box 15">
              <a:extLst>
                <a:ext uri="{FF2B5EF4-FFF2-40B4-BE49-F238E27FC236}">
                  <a16:creationId xmlns:a16="http://schemas.microsoft.com/office/drawing/2014/main" id="{CE67039B-6A00-004A-9812-DEB45EE98C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8624" name="Group 16">
            <a:extLst>
              <a:ext uri="{FF2B5EF4-FFF2-40B4-BE49-F238E27FC236}">
                <a16:creationId xmlns:a16="http://schemas.microsoft.com/office/drawing/2014/main" id="{AC77BB33-3C4A-B64B-A302-2EB1B5164A65}"/>
              </a:ext>
            </a:extLst>
          </p:cNvPr>
          <p:cNvGrpSpPr>
            <a:grpSpLocks/>
          </p:cNvGrpSpPr>
          <p:nvPr/>
        </p:nvGrpSpPr>
        <p:grpSpPr bwMode="auto">
          <a:xfrm>
            <a:off x="8464918" y="5939245"/>
            <a:ext cx="479980" cy="509427"/>
            <a:chOff x="1104" y="2832"/>
            <a:chExt cx="288" cy="412"/>
          </a:xfrm>
        </p:grpSpPr>
        <p:sp>
          <p:nvSpPr>
            <p:cNvPr id="68625" name="Rectangle 17">
              <a:extLst>
                <a:ext uri="{FF2B5EF4-FFF2-40B4-BE49-F238E27FC236}">
                  <a16:creationId xmlns:a16="http://schemas.microsoft.com/office/drawing/2014/main" id="{37D36E14-6508-0F4C-A33E-CB35C04B9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6" name="Text Box 18">
              <a:extLst>
                <a:ext uri="{FF2B5EF4-FFF2-40B4-BE49-F238E27FC236}">
                  <a16:creationId xmlns:a16="http://schemas.microsoft.com/office/drawing/2014/main" id="{EB84921E-30FC-0845-B261-B19467B668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8627" name="Group 19">
            <a:extLst>
              <a:ext uri="{FF2B5EF4-FFF2-40B4-BE49-F238E27FC236}">
                <a16:creationId xmlns:a16="http://schemas.microsoft.com/office/drawing/2014/main" id="{64531B5B-0035-3C46-B60C-0E77E9F06837}"/>
              </a:ext>
            </a:extLst>
          </p:cNvPr>
          <p:cNvGrpSpPr>
            <a:grpSpLocks/>
          </p:cNvGrpSpPr>
          <p:nvPr/>
        </p:nvGrpSpPr>
        <p:grpSpPr bwMode="auto">
          <a:xfrm>
            <a:off x="2772406" y="6635715"/>
            <a:ext cx="414981" cy="510008"/>
            <a:chOff x="1104" y="2832"/>
            <a:chExt cx="249" cy="410"/>
          </a:xfrm>
        </p:grpSpPr>
        <p:sp>
          <p:nvSpPr>
            <p:cNvPr id="68628" name="Rectangle 20">
              <a:extLst>
                <a:ext uri="{FF2B5EF4-FFF2-40B4-BE49-F238E27FC236}">
                  <a16:creationId xmlns:a16="http://schemas.microsoft.com/office/drawing/2014/main" id="{0AD0F7B9-FB37-1944-9137-CE421B7DA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9" name="Text Box 21">
              <a:extLst>
                <a:ext uri="{FF2B5EF4-FFF2-40B4-BE49-F238E27FC236}">
                  <a16:creationId xmlns:a16="http://schemas.microsoft.com/office/drawing/2014/main" id="{6AB84A18-C2B3-3C43-A302-D4BDB2053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8630" name="Group 22">
            <a:extLst>
              <a:ext uri="{FF2B5EF4-FFF2-40B4-BE49-F238E27FC236}">
                <a16:creationId xmlns:a16="http://schemas.microsoft.com/office/drawing/2014/main" id="{AF654B9A-95C4-1C48-9DE8-0D6EE1AE382C}"/>
              </a:ext>
            </a:extLst>
          </p:cNvPr>
          <p:cNvGrpSpPr>
            <a:grpSpLocks/>
          </p:cNvGrpSpPr>
          <p:nvPr/>
        </p:nvGrpSpPr>
        <p:grpSpPr bwMode="auto">
          <a:xfrm>
            <a:off x="6515501" y="5396768"/>
            <a:ext cx="479980" cy="509427"/>
            <a:chOff x="1104" y="2832"/>
            <a:chExt cx="288" cy="412"/>
          </a:xfrm>
        </p:grpSpPr>
        <p:sp>
          <p:nvSpPr>
            <p:cNvPr id="68631" name="Rectangle 23">
              <a:extLst>
                <a:ext uri="{FF2B5EF4-FFF2-40B4-BE49-F238E27FC236}">
                  <a16:creationId xmlns:a16="http://schemas.microsoft.com/office/drawing/2014/main" id="{32EA519A-9CCD-4741-A1BF-9ACB5051F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2" name="Text Box 24">
              <a:extLst>
                <a:ext uri="{FF2B5EF4-FFF2-40B4-BE49-F238E27FC236}">
                  <a16:creationId xmlns:a16="http://schemas.microsoft.com/office/drawing/2014/main" id="{F621AD76-2C64-2143-8540-BDA660AB9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8633" name="Group 25">
            <a:extLst>
              <a:ext uri="{FF2B5EF4-FFF2-40B4-BE49-F238E27FC236}">
                <a16:creationId xmlns:a16="http://schemas.microsoft.com/office/drawing/2014/main" id="{DDE6DBA7-F116-AD42-9504-6428679E1F0C}"/>
              </a:ext>
            </a:extLst>
          </p:cNvPr>
          <p:cNvGrpSpPr>
            <a:grpSpLocks/>
          </p:cNvGrpSpPr>
          <p:nvPr/>
        </p:nvGrpSpPr>
        <p:grpSpPr bwMode="auto">
          <a:xfrm>
            <a:off x="840496" y="6467722"/>
            <a:ext cx="346652" cy="510008"/>
            <a:chOff x="1104" y="2832"/>
            <a:chExt cx="208" cy="410"/>
          </a:xfrm>
        </p:grpSpPr>
        <p:sp>
          <p:nvSpPr>
            <p:cNvPr id="68634" name="Rectangle 26">
              <a:extLst>
                <a:ext uri="{FF2B5EF4-FFF2-40B4-BE49-F238E27FC236}">
                  <a16:creationId xmlns:a16="http://schemas.microsoft.com/office/drawing/2014/main" id="{A4F84701-2DD2-6C44-881D-7832B5FE7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5" name="Text Box 27">
              <a:extLst>
                <a:ext uri="{FF2B5EF4-FFF2-40B4-BE49-F238E27FC236}">
                  <a16:creationId xmlns:a16="http://schemas.microsoft.com/office/drawing/2014/main" id="{615206E6-6E8E-F340-A526-96963B7357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8636" name="Group 28">
            <a:extLst>
              <a:ext uri="{FF2B5EF4-FFF2-40B4-BE49-F238E27FC236}">
                <a16:creationId xmlns:a16="http://schemas.microsoft.com/office/drawing/2014/main" id="{B019B18F-575C-854B-99CA-2C64245BD69F}"/>
              </a:ext>
            </a:extLst>
          </p:cNvPr>
          <p:cNvGrpSpPr>
            <a:grpSpLocks/>
          </p:cNvGrpSpPr>
          <p:nvPr/>
        </p:nvGrpSpPr>
        <p:grpSpPr bwMode="auto">
          <a:xfrm>
            <a:off x="6842737" y="5739753"/>
            <a:ext cx="479980" cy="509427"/>
            <a:chOff x="1104" y="2832"/>
            <a:chExt cx="288" cy="412"/>
          </a:xfrm>
        </p:grpSpPr>
        <p:sp>
          <p:nvSpPr>
            <p:cNvPr id="68637" name="Rectangle 29">
              <a:extLst>
                <a:ext uri="{FF2B5EF4-FFF2-40B4-BE49-F238E27FC236}">
                  <a16:creationId xmlns:a16="http://schemas.microsoft.com/office/drawing/2014/main" id="{B577A350-6B86-4746-9882-9C6017178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8" name="Text Box 30">
              <a:extLst>
                <a:ext uri="{FF2B5EF4-FFF2-40B4-BE49-F238E27FC236}">
                  <a16:creationId xmlns:a16="http://schemas.microsoft.com/office/drawing/2014/main" id="{462619C3-425D-5D4F-B5FE-90716E20A7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8639" name="Group 31">
            <a:extLst>
              <a:ext uri="{FF2B5EF4-FFF2-40B4-BE49-F238E27FC236}">
                <a16:creationId xmlns:a16="http://schemas.microsoft.com/office/drawing/2014/main" id="{F380CD1D-2637-B445-B7A7-28783A189D94}"/>
              </a:ext>
            </a:extLst>
          </p:cNvPr>
          <p:cNvGrpSpPr>
            <a:grpSpLocks/>
          </p:cNvGrpSpPr>
          <p:nvPr/>
        </p:nvGrpSpPr>
        <p:grpSpPr bwMode="auto">
          <a:xfrm>
            <a:off x="3780363" y="4367812"/>
            <a:ext cx="414981" cy="510008"/>
            <a:chOff x="1104" y="2832"/>
            <a:chExt cx="249" cy="410"/>
          </a:xfrm>
        </p:grpSpPr>
        <p:sp>
          <p:nvSpPr>
            <p:cNvPr id="68640" name="Rectangle 32">
              <a:extLst>
                <a:ext uri="{FF2B5EF4-FFF2-40B4-BE49-F238E27FC236}">
                  <a16:creationId xmlns:a16="http://schemas.microsoft.com/office/drawing/2014/main" id="{49AF6F49-D223-8941-B6A1-DD3DE642C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41" name="Text Box 33">
              <a:extLst>
                <a:ext uri="{FF2B5EF4-FFF2-40B4-BE49-F238E27FC236}">
                  <a16:creationId xmlns:a16="http://schemas.microsoft.com/office/drawing/2014/main" id="{2C1011AB-B070-8F4B-BACE-919112320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8642" name="Group 34">
            <a:extLst>
              <a:ext uri="{FF2B5EF4-FFF2-40B4-BE49-F238E27FC236}">
                <a16:creationId xmlns:a16="http://schemas.microsoft.com/office/drawing/2014/main" id="{996D65F9-9739-A845-B037-C81001EA849A}"/>
              </a:ext>
            </a:extLst>
          </p:cNvPr>
          <p:cNvGrpSpPr>
            <a:grpSpLocks/>
          </p:cNvGrpSpPr>
          <p:nvPr/>
        </p:nvGrpSpPr>
        <p:grpSpPr bwMode="auto">
          <a:xfrm>
            <a:off x="3962355" y="4710797"/>
            <a:ext cx="414981" cy="510008"/>
            <a:chOff x="1104" y="2832"/>
            <a:chExt cx="249" cy="410"/>
          </a:xfrm>
        </p:grpSpPr>
        <p:sp>
          <p:nvSpPr>
            <p:cNvPr id="68643" name="Rectangle 35">
              <a:extLst>
                <a:ext uri="{FF2B5EF4-FFF2-40B4-BE49-F238E27FC236}">
                  <a16:creationId xmlns:a16="http://schemas.microsoft.com/office/drawing/2014/main" id="{2105591A-6A6C-C941-9192-7762F6DE0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44" name="Text Box 36">
              <a:extLst>
                <a:ext uri="{FF2B5EF4-FFF2-40B4-BE49-F238E27FC236}">
                  <a16:creationId xmlns:a16="http://schemas.microsoft.com/office/drawing/2014/main" id="{F01F3B67-0379-454B-ACC5-54D558688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8645" name="Text Box 37">
            <a:extLst>
              <a:ext uri="{FF2B5EF4-FFF2-40B4-BE49-F238E27FC236}">
                <a16:creationId xmlns:a16="http://schemas.microsoft.com/office/drawing/2014/main" id="{EEBE382C-63DF-7340-8772-BC1A03001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8646" name="AutoShape 38">
            <a:extLst>
              <a:ext uri="{FF2B5EF4-FFF2-40B4-BE49-F238E27FC236}">
                <a16:creationId xmlns:a16="http://schemas.microsoft.com/office/drawing/2014/main" id="{B4771BC3-97F3-584D-920B-55AAEAA3D7CC}"/>
              </a:ext>
            </a:extLst>
          </p:cNvPr>
          <p:cNvCxnSpPr>
            <a:cxnSpLocks noChangeShapeType="1"/>
            <a:stCxn id="68658" idx="3"/>
            <a:endCxn id="68653" idx="2"/>
          </p:cNvCxnSpPr>
          <p:nvPr/>
        </p:nvCxnSpPr>
        <p:spPr bwMode="auto">
          <a:xfrm flipH="1">
            <a:off x="488759" y="6311979"/>
            <a:ext cx="8849369" cy="11899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7" name="AutoShape 39">
            <a:extLst>
              <a:ext uri="{FF2B5EF4-FFF2-40B4-BE49-F238E27FC236}">
                <a16:creationId xmlns:a16="http://schemas.microsoft.com/office/drawing/2014/main" id="{A025F28B-6569-DF47-B775-0A4A23224CD2}"/>
              </a:ext>
            </a:extLst>
          </p:cNvPr>
          <p:cNvCxnSpPr>
            <a:cxnSpLocks noChangeShapeType="1"/>
            <a:stCxn id="68634" idx="1"/>
            <a:endCxn id="68628" idx="1"/>
          </p:cNvCxnSpPr>
          <p:nvPr/>
        </p:nvCxnSpPr>
        <p:spPr bwMode="auto">
          <a:xfrm>
            <a:off x="840494" y="6725836"/>
            <a:ext cx="1931912" cy="16799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8" name="AutoShape 40">
            <a:extLst>
              <a:ext uri="{FF2B5EF4-FFF2-40B4-BE49-F238E27FC236}">
                <a16:creationId xmlns:a16="http://schemas.microsoft.com/office/drawing/2014/main" id="{3BDBBAAD-E354-3D4A-AE3D-A57C137CDC82}"/>
              </a:ext>
            </a:extLst>
          </p:cNvPr>
          <p:cNvCxnSpPr>
            <a:cxnSpLocks noChangeShapeType="1"/>
            <a:stCxn id="68643" idx="1"/>
            <a:endCxn id="68622" idx="1"/>
          </p:cNvCxnSpPr>
          <p:nvPr/>
        </p:nvCxnSpPr>
        <p:spPr bwMode="auto">
          <a:xfrm>
            <a:off x="3962356" y="4968911"/>
            <a:ext cx="1058710" cy="3429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9" name="AutoShape 41">
            <a:extLst>
              <a:ext uri="{FF2B5EF4-FFF2-40B4-BE49-F238E27FC236}">
                <a16:creationId xmlns:a16="http://schemas.microsoft.com/office/drawing/2014/main" id="{DEC13DCF-A097-8E49-B15E-0E573E9250D1}"/>
              </a:ext>
            </a:extLst>
          </p:cNvPr>
          <p:cNvCxnSpPr>
            <a:cxnSpLocks noChangeShapeType="1"/>
            <a:stCxn id="68622" idx="1"/>
            <a:endCxn id="68631" idx="1"/>
          </p:cNvCxnSpPr>
          <p:nvPr/>
        </p:nvCxnSpPr>
        <p:spPr bwMode="auto">
          <a:xfrm>
            <a:off x="5021066" y="5311897"/>
            <a:ext cx="1494436" cy="34267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0" name="AutoShape 42">
            <a:extLst>
              <a:ext uri="{FF2B5EF4-FFF2-40B4-BE49-F238E27FC236}">
                <a16:creationId xmlns:a16="http://schemas.microsoft.com/office/drawing/2014/main" id="{8C9B882D-1FE8-3F4D-81BF-9192264F624F}"/>
              </a:ext>
            </a:extLst>
          </p:cNvPr>
          <p:cNvCxnSpPr>
            <a:cxnSpLocks noChangeShapeType="1"/>
            <a:stCxn id="68637" idx="1"/>
            <a:endCxn id="68625" idx="1"/>
          </p:cNvCxnSpPr>
          <p:nvPr/>
        </p:nvCxnSpPr>
        <p:spPr bwMode="auto">
          <a:xfrm>
            <a:off x="6842738" y="5997558"/>
            <a:ext cx="1622180" cy="19949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1" name="AutoShape 43">
            <a:extLst>
              <a:ext uri="{FF2B5EF4-FFF2-40B4-BE49-F238E27FC236}">
                <a16:creationId xmlns:a16="http://schemas.microsoft.com/office/drawing/2014/main" id="{C3B8119C-CD13-7047-A1AF-64E0E7BD19F0}"/>
              </a:ext>
            </a:extLst>
          </p:cNvPr>
          <p:cNvCxnSpPr>
            <a:cxnSpLocks noChangeShapeType="1"/>
            <a:stCxn id="68640" idx="1"/>
            <a:endCxn id="68643" idx="1"/>
          </p:cNvCxnSpPr>
          <p:nvPr/>
        </p:nvCxnSpPr>
        <p:spPr bwMode="auto">
          <a:xfrm>
            <a:off x="3780363" y="4625926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2" name="AutoShape 44">
            <a:extLst>
              <a:ext uri="{FF2B5EF4-FFF2-40B4-BE49-F238E27FC236}">
                <a16:creationId xmlns:a16="http://schemas.microsoft.com/office/drawing/2014/main" id="{A2A95337-C4EE-614E-B693-5EEE2D96AE1B}"/>
              </a:ext>
            </a:extLst>
          </p:cNvPr>
          <p:cNvCxnSpPr>
            <a:cxnSpLocks noChangeShapeType="1"/>
            <a:stCxn id="68631" idx="1"/>
            <a:endCxn id="68637" idx="1"/>
          </p:cNvCxnSpPr>
          <p:nvPr/>
        </p:nvCxnSpPr>
        <p:spPr bwMode="auto">
          <a:xfrm>
            <a:off x="6515501" y="5654573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653" name="Oval 45">
            <a:extLst>
              <a:ext uri="{FF2B5EF4-FFF2-40B4-BE49-F238E27FC236}">
                <a16:creationId xmlns:a16="http://schemas.microsoft.com/office/drawing/2014/main" id="{B5F70846-733E-D340-A29D-5066FE33F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08" y="6383726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8654" name="AutoShape 46">
            <a:extLst>
              <a:ext uri="{FF2B5EF4-FFF2-40B4-BE49-F238E27FC236}">
                <a16:creationId xmlns:a16="http://schemas.microsoft.com/office/drawing/2014/main" id="{8A4222D9-8CC3-3B43-8F1D-3BA355CC309E}"/>
              </a:ext>
            </a:extLst>
          </p:cNvPr>
          <p:cNvCxnSpPr>
            <a:cxnSpLocks noChangeShapeType="1"/>
            <a:stCxn id="68653" idx="5"/>
            <a:endCxn id="68634" idx="1"/>
          </p:cNvCxnSpPr>
          <p:nvPr/>
        </p:nvCxnSpPr>
        <p:spPr bwMode="auto">
          <a:xfrm>
            <a:off x="586659" y="6464383"/>
            <a:ext cx="253835" cy="26145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8655" name="Group 47">
            <a:extLst>
              <a:ext uri="{FF2B5EF4-FFF2-40B4-BE49-F238E27FC236}">
                <a16:creationId xmlns:a16="http://schemas.microsoft.com/office/drawing/2014/main" id="{4B1B7C20-72E0-E147-B065-434BFA9453B9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8656" name="Oval 48">
              <a:extLst>
                <a:ext uri="{FF2B5EF4-FFF2-40B4-BE49-F238E27FC236}">
                  <a16:creationId xmlns:a16="http://schemas.microsoft.com/office/drawing/2014/main" id="{3FD8D46F-BCE9-4B48-9D48-560849817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57" name="AutoShape 49">
              <a:extLst>
                <a:ext uri="{FF2B5EF4-FFF2-40B4-BE49-F238E27FC236}">
                  <a16:creationId xmlns:a16="http://schemas.microsoft.com/office/drawing/2014/main" id="{739650A5-7917-7345-B5E6-FADE17046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68658" name="Oval 50">
            <a:extLst>
              <a:ext uri="{FF2B5EF4-FFF2-40B4-BE49-F238E27FC236}">
                <a16:creationId xmlns:a16="http://schemas.microsoft.com/office/drawing/2014/main" id="{50E059AF-E4A7-8449-B902-D72DB827C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4129" y="6215733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8659" name="AutoShape 51">
            <a:extLst>
              <a:ext uri="{FF2B5EF4-FFF2-40B4-BE49-F238E27FC236}">
                <a16:creationId xmlns:a16="http://schemas.microsoft.com/office/drawing/2014/main" id="{14DC3EC5-4BE8-4949-A4B1-28A610246034}"/>
              </a:ext>
            </a:extLst>
          </p:cNvPr>
          <p:cNvCxnSpPr>
            <a:cxnSpLocks noChangeShapeType="1"/>
            <a:stCxn id="68656" idx="4"/>
            <a:endCxn id="68640" idx="1"/>
          </p:cNvCxnSpPr>
          <p:nvPr/>
        </p:nvCxnSpPr>
        <p:spPr bwMode="auto">
          <a:xfrm>
            <a:off x="3576501" y="4373062"/>
            <a:ext cx="203863" cy="2528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60" name="AutoShape 52">
            <a:extLst>
              <a:ext uri="{FF2B5EF4-FFF2-40B4-BE49-F238E27FC236}">
                <a16:creationId xmlns:a16="http://schemas.microsoft.com/office/drawing/2014/main" id="{02DCD9EF-3DF4-B041-AF87-F8A3AB13586B}"/>
              </a:ext>
            </a:extLst>
          </p:cNvPr>
          <p:cNvCxnSpPr>
            <a:cxnSpLocks noChangeShapeType="1"/>
            <a:stCxn id="68625" idx="1"/>
            <a:endCxn id="68658" idx="1"/>
          </p:cNvCxnSpPr>
          <p:nvPr/>
        </p:nvCxnSpPr>
        <p:spPr bwMode="auto">
          <a:xfrm>
            <a:off x="8464919" y="6197050"/>
            <a:ext cx="873305" cy="3252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167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8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8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8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8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8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43" name="Rectangle 11">
            <a:extLst>
              <a:ext uri="{FF2B5EF4-FFF2-40B4-BE49-F238E27FC236}">
                <a16:creationId xmlns:a16="http://schemas.microsoft.com/office/drawing/2014/main" id="{63AA8EC3-2FA3-0C43-83D2-7DB740783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C-LOOK</a:t>
            </a:r>
          </a:p>
        </p:txBody>
      </p:sp>
      <p:sp>
        <p:nvSpPr>
          <p:cNvPr id="69644" name="Rectangle 12">
            <a:extLst>
              <a:ext uri="{FF2B5EF4-FFF2-40B4-BE49-F238E27FC236}">
                <a16:creationId xmlns:a16="http://schemas.microsoft.com/office/drawing/2014/main" id="{9A6E6B02-3F06-C94E-9CC9-9450FE2317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06352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Identical to C-SCAN, except head only travels as far as the last request in each direction</a:t>
            </a:r>
          </a:p>
          <a:p>
            <a:pPr lvl="1"/>
            <a:r>
              <a:rPr lang="en-US" altLang="en-US"/>
              <a:t>Saves seek time from last sector to end of disk</a:t>
            </a:r>
          </a:p>
          <a:p>
            <a:r>
              <a:rPr lang="en-US" altLang="en-US"/>
              <a:t>Seek order = 73, 77, 100, 133, 140, 175, 8, 51</a:t>
            </a:r>
          </a:p>
          <a:p>
            <a:r>
              <a:rPr lang="en-US" altLang="en-US"/>
              <a:t>Distance = 10 + 4 + 23 + 33 + 7 + 35 + 167 + 43 = 322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16D37640-8FD4-FE4E-ABF4-B92132C39FE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DBC84A75-5E5A-6C44-9520-0BF5A4FF3C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E5A85109-447A-9E4F-BD99-F977CD1C18D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634" name="Line 2">
            <a:extLst>
              <a:ext uri="{FF2B5EF4-FFF2-40B4-BE49-F238E27FC236}">
                <a16:creationId xmlns:a16="http://schemas.microsoft.com/office/drawing/2014/main" id="{0FB3F856-C0AC-6743-8435-07768F4090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5" name="Line 3">
            <a:extLst>
              <a:ext uri="{FF2B5EF4-FFF2-40B4-BE49-F238E27FC236}">
                <a16:creationId xmlns:a16="http://schemas.microsoft.com/office/drawing/2014/main" id="{A8652F53-FFCA-2844-82FC-8721C34360E1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6" name="Line 4">
            <a:extLst>
              <a:ext uri="{FF2B5EF4-FFF2-40B4-BE49-F238E27FC236}">
                <a16:creationId xmlns:a16="http://schemas.microsoft.com/office/drawing/2014/main" id="{E10AF677-2E7D-6647-8CB2-B502AACE75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7" name="Line 5">
            <a:extLst>
              <a:ext uri="{FF2B5EF4-FFF2-40B4-BE49-F238E27FC236}">
                <a16:creationId xmlns:a16="http://schemas.microsoft.com/office/drawing/2014/main" id="{FE8A2418-28E1-5640-938E-8CBCFDBC3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8" name="Line 6">
            <a:extLst>
              <a:ext uri="{FF2B5EF4-FFF2-40B4-BE49-F238E27FC236}">
                <a16:creationId xmlns:a16="http://schemas.microsoft.com/office/drawing/2014/main" id="{56E4CD5A-4B0D-CA40-8A93-D63821F7C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9" name="Line 7">
            <a:extLst>
              <a:ext uri="{FF2B5EF4-FFF2-40B4-BE49-F238E27FC236}">
                <a16:creationId xmlns:a16="http://schemas.microsoft.com/office/drawing/2014/main" id="{DA62A0DF-14AC-674D-BC85-090CC6488C1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0" name="Line 8">
            <a:extLst>
              <a:ext uri="{FF2B5EF4-FFF2-40B4-BE49-F238E27FC236}">
                <a16:creationId xmlns:a16="http://schemas.microsoft.com/office/drawing/2014/main" id="{C847CDC1-96C1-8B4D-87B7-6CEF22AD0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1" name="Line 9">
            <a:extLst>
              <a:ext uri="{FF2B5EF4-FFF2-40B4-BE49-F238E27FC236}">
                <a16:creationId xmlns:a16="http://schemas.microsoft.com/office/drawing/2014/main" id="{E25382A1-0DDC-EE4F-9AD0-C82DE5278B8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2" name="Rectangle 10">
            <a:extLst>
              <a:ext uri="{FF2B5EF4-FFF2-40B4-BE49-F238E27FC236}">
                <a16:creationId xmlns:a16="http://schemas.microsoft.com/office/drawing/2014/main" id="{3FA237CC-AF49-FA41-A337-A5CA5FCC4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9645" name="Group 13">
            <a:extLst>
              <a:ext uri="{FF2B5EF4-FFF2-40B4-BE49-F238E27FC236}">
                <a16:creationId xmlns:a16="http://schemas.microsoft.com/office/drawing/2014/main" id="{70D25D42-7841-3947-AA5E-7E34300BA942}"/>
              </a:ext>
            </a:extLst>
          </p:cNvPr>
          <p:cNvGrpSpPr>
            <a:grpSpLocks/>
          </p:cNvGrpSpPr>
          <p:nvPr/>
        </p:nvGrpSpPr>
        <p:grpSpPr bwMode="auto">
          <a:xfrm>
            <a:off x="5021066" y="5053783"/>
            <a:ext cx="479980" cy="510008"/>
            <a:chOff x="1104" y="2832"/>
            <a:chExt cx="288" cy="410"/>
          </a:xfrm>
        </p:grpSpPr>
        <p:sp>
          <p:nvSpPr>
            <p:cNvPr id="69646" name="Rectangle 14">
              <a:extLst>
                <a:ext uri="{FF2B5EF4-FFF2-40B4-BE49-F238E27FC236}">
                  <a16:creationId xmlns:a16="http://schemas.microsoft.com/office/drawing/2014/main" id="{A2ABA66C-CBBF-7040-BDE2-1AB7C1F18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47" name="Text Box 15">
              <a:extLst>
                <a:ext uri="{FF2B5EF4-FFF2-40B4-BE49-F238E27FC236}">
                  <a16:creationId xmlns:a16="http://schemas.microsoft.com/office/drawing/2014/main" id="{5ACCC2B8-0C29-D344-BD0C-3D9B5B6C1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9648" name="Group 16">
            <a:extLst>
              <a:ext uri="{FF2B5EF4-FFF2-40B4-BE49-F238E27FC236}">
                <a16:creationId xmlns:a16="http://schemas.microsoft.com/office/drawing/2014/main" id="{FC27C27F-9A97-8743-992A-5BDE8047DCEE}"/>
              </a:ext>
            </a:extLst>
          </p:cNvPr>
          <p:cNvGrpSpPr>
            <a:grpSpLocks/>
          </p:cNvGrpSpPr>
          <p:nvPr/>
        </p:nvGrpSpPr>
        <p:grpSpPr bwMode="auto">
          <a:xfrm>
            <a:off x="8464918" y="5939245"/>
            <a:ext cx="479980" cy="509427"/>
            <a:chOff x="1104" y="2832"/>
            <a:chExt cx="288" cy="412"/>
          </a:xfrm>
        </p:grpSpPr>
        <p:sp>
          <p:nvSpPr>
            <p:cNvPr id="69649" name="Rectangle 17">
              <a:extLst>
                <a:ext uri="{FF2B5EF4-FFF2-40B4-BE49-F238E27FC236}">
                  <a16:creationId xmlns:a16="http://schemas.microsoft.com/office/drawing/2014/main" id="{7F42EB01-69F7-B24A-91CC-E6400E9A6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0" name="Text Box 18">
              <a:extLst>
                <a:ext uri="{FF2B5EF4-FFF2-40B4-BE49-F238E27FC236}">
                  <a16:creationId xmlns:a16="http://schemas.microsoft.com/office/drawing/2014/main" id="{99ECFCB8-97F4-6246-92F0-415ADB759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9651" name="Group 19">
            <a:extLst>
              <a:ext uri="{FF2B5EF4-FFF2-40B4-BE49-F238E27FC236}">
                <a16:creationId xmlns:a16="http://schemas.microsoft.com/office/drawing/2014/main" id="{A8D6B185-9546-3143-950C-4E7AEC327A37}"/>
              </a:ext>
            </a:extLst>
          </p:cNvPr>
          <p:cNvGrpSpPr>
            <a:grpSpLocks/>
          </p:cNvGrpSpPr>
          <p:nvPr/>
        </p:nvGrpSpPr>
        <p:grpSpPr bwMode="auto">
          <a:xfrm>
            <a:off x="2772406" y="6635715"/>
            <a:ext cx="414981" cy="510008"/>
            <a:chOff x="1104" y="2832"/>
            <a:chExt cx="249" cy="410"/>
          </a:xfrm>
        </p:grpSpPr>
        <p:sp>
          <p:nvSpPr>
            <p:cNvPr id="69652" name="Rectangle 20">
              <a:extLst>
                <a:ext uri="{FF2B5EF4-FFF2-40B4-BE49-F238E27FC236}">
                  <a16:creationId xmlns:a16="http://schemas.microsoft.com/office/drawing/2014/main" id="{E9E3636A-2D02-BC46-A5E2-43F30D864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3" name="Text Box 21">
              <a:extLst>
                <a:ext uri="{FF2B5EF4-FFF2-40B4-BE49-F238E27FC236}">
                  <a16:creationId xmlns:a16="http://schemas.microsoft.com/office/drawing/2014/main" id="{DE3D2093-09B9-CF44-9816-CF86DCCF00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9654" name="Group 22">
            <a:extLst>
              <a:ext uri="{FF2B5EF4-FFF2-40B4-BE49-F238E27FC236}">
                <a16:creationId xmlns:a16="http://schemas.microsoft.com/office/drawing/2014/main" id="{C2A354C4-A7E9-1849-A990-0F8446ECC34C}"/>
              </a:ext>
            </a:extLst>
          </p:cNvPr>
          <p:cNvGrpSpPr>
            <a:grpSpLocks/>
          </p:cNvGrpSpPr>
          <p:nvPr/>
        </p:nvGrpSpPr>
        <p:grpSpPr bwMode="auto">
          <a:xfrm>
            <a:off x="6515501" y="5396768"/>
            <a:ext cx="479980" cy="509427"/>
            <a:chOff x="1104" y="2832"/>
            <a:chExt cx="288" cy="412"/>
          </a:xfrm>
        </p:grpSpPr>
        <p:sp>
          <p:nvSpPr>
            <p:cNvPr id="69655" name="Rectangle 23">
              <a:extLst>
                <a:ext uri="{FF2B5EF4-FFF2-40B4-BE49-F238E27FC236}">
                  <a16:creationId xmlns:a16="http://schemas.microsoft.com/office/drawing/2014/main" id="{16880164-83AE-2C41-ABA6-E0C602505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6" name="Text Box 24">
              <a:extLst>
                <a:ext uri="{FF2B5EF4-FFF2-40B4-BE49-F238E27FC236}">
                  <a16:creationId xmlns:a16="http://schemas.microsoft.com/office/drawing/2014/main" id="{52B64897-04BD-8F45-9E16-E9D77972B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9657" name="Group 25">
            <a:extLst>
              <a:ext uri="{FF2B5EF4-FFF2-40B4-BE49-F238E27FC236}">
                <a16:creationId xmlns:a16="http://schemas.microsoft.com/office/drawing/2014/main" id="{FA2620A3-7593-C541-8F1E-49F8526D77B4}"/>
              </a:ext>
            </a:extLst>
          </p:cNvPr>
          <p:cNvGrpSpPr>
            <a:grpSpLocks/>
          </p:cNvGrpSpPr>
          <p:nvPr/>
        </p:nvGrpSpPr>
        <p:grpSpPr bwMode="auto">
          <a:xfrm>
            <a:off x="840496" y="6467722"/>
            <a:ext cx="346652" cy="510008"/>
            <a:chOff x="1104" y="2832"/>
            <a:chExt cx="208" cy="410"/>
          </a:xfrm>
        </p:grpSpPr>
        <p:sp>
          <p:nvSpPr>
            <p:cNvPr id="69658" name="Rectangle 26">
              <a:extLst>
                <a:ext uri="{FF2B5EF4-FFF2-40B4-BE49-F238E27FC236}">
                  <a16:creationId xmlns:a16="http://schemas.microsoft.com/office/drawing/2014/main" id="{F0FE8C9F-4F46-134F-9862-473A36A48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9" name="Text Box 27">
              <a:extLst>
                <a:ext uri="{FF2B5EF4-FFF2-40B4-BE49-F238E27FC236}">
                  <a16:creationId xmlns:a16="http://schemas.microsoft.com/office/drawing/2014/main" id="{453D4FB0-6B6A-AE45-A3CC-657A9E77B7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9660" name="Group 28">
            <a:extLst>
              <a:ext uri="{FF2B5EF4-FFF2-40B4-BE49-F238E27FC236}">
                <a16:creationId xmlns:a16="http://schemas.microsoft.com/office/drawing/2014/main" id="{F957A2A4-E521-2C40-B180-5781CC52789B}"/>
              </a:ext>
            </a:extLst>
          </p:cNvPr>
          <p:cNvGrpSpPr>
            <a:grpSpLocks/>
          </p:cNvGrpSpPr>
          <p:nvPr/>
        </p:nvGrpSpPr>
        <p:grpSpPr bwMode="auto">
          <a:xfrm>
            <a:off x="6842737" y="5739753"/>
            <a:ext cx="479980" cy="509427"/>
            <a:chOff x="1104" y="2832"/>
            <a:chExt cx="288" cy="412"/>
          </a:xfrm>
        </p:grpSpPr>
        <p:sp>
          <p:nvSpPr>
            <p:cNvPr id="69661" name="Rectangle 29">
              <a:extLst>
                <a:ext uri="{FF2B5EF4-FFF2-40B4-BE49-F238E27FC236}">
                  <a16:creationId xmlns:a16="http://schemas.microsoft.com/office/drawing/2014/main" id="{93329A85-0E85-2848-8E86-24EC6E575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2" name="Text Box 30">
              <a:extLst>
                <a:ext uri="{FF2B5EF4-FFF2-40B4-BE49-F238E27FC236}">
                  <a16:creationId xmlns:a16="http://schemas.microsoft.com/office/drawing/2014/main" id="{51E25D7F-9DAD-D14F-9A2F-13E36A6E2B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9663" name="Group 31">
            <a:extLst>
              <a:ext uri="{FF2B5EF4-FFF2-40B4-BE49-F238E27FC236}">
                <a16:creationId xmlns:a16="http://schemas.microsoft.com/office/drawing/2014/main" id="{A0B41D40-52D8-0D45-B494-D1EE07D7D9F0}"/>
              </a:ext>
            </a:extLst>
          </p:cNvPr>
          <p:cNvGrpSpPr>
            <a:grpSpLocks/>
          </p:cNvGrpSpPr>
          <p:nvPr/>
        </p:nvGrpSpPr>
        <p:grpSpPr bwMode="auto">
          <a:xfrm>
            <a:off x="3780363" y="4367812"/>
            <a:ext cx="414981" cy="510008"/>
            <a:chOff x="1104" y="2832"/>
            <a:chExt cx="249" cy="410"/>
          </a:xfrm>
        </p:grpSpPr>
        <p:sp>
          <p:nvSpPr>
            <p:cNvPr id="69664" name="Rectangle 32">
              <a:extLst>
                <a:ext uri="{FF2B5EF4-FFF2-40B4-BE49-F238E27FC236}">
                  <a16:creationId xmlns:a16="http://schemas.microsoft.com/office/drawing/2014/main" id="{0B56F4CE-5B8C-4B42-A519-E65B925FC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5" name="Text Box 33">
              <a:extLst>
                <a:ext uri="{FF2B5EF4-FFF2-40B4-BE49-F238E27FC236}">
                  <a16:creationId xmlns:a16="http://schemas.microsoft.com/office/drawing/2014/main" id="{9B60698B-B582-1142-B5BD-FDB2C1055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9666" name="Group 34">
            <a:extLst>
              <a:ext uri="{FF2B5EF4-FFF2-40B4-BE49-F238E27FC236}">
                <a16:creationId xmlns:a16="http://schemas.microsoft.com/office/drawing/2014/main" id="{0DCD52EF-C386-FF4B-8B73-BD84E04BF25E}"/>
              </a:ext>
            </a:extLst>
          </p:cNvPr>
          <p:cNvGrpSpPr>
            <a:grpSpLocks/>
          </p:cNvGrpSpPr>
          <p:nvPr/>
        </p:nvGrpSpPr>
        <p:grpSpPr bwMode="auto">
          <a:xfrm>
            <a:off x="3962355" y="4710797"/>
            <a:ext cx="414981" cy="510008"/>
            <a:chOff x="1104" y="2832"/>
            <a:chExt cx="249" cy="410"/>
          </a:xfrm>
        </p:grpSpPr>
        <p:sp>
          <p:nvSpPr>
            <p:cNvPr id="69667" name="Rectangle 35">
              <a:extLst>
                <a:ext uri="{FF2B5EF4-FFF2-40B4-BE49-F238E27FC236}">
                  <a16:creationId xmlns:a16="http://schemas.microsoft.com/office/drawing/2014/main" id="{D79A3DA9-6AD1-954C-8F4E-BAEEC02AD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8" name="Text Box 36">
              <a:extLst>
                <a:ext uri="{FF2B5EF4-FFF2-40B4-BE49-F238E27FC236}">
                  <a16:creationId xmlns:a16="http://schemas.microsoft.com/office/drawing/2014/main" id="{66E0EF33-10BA-0443-85D5-E6A412AD0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9669" name="Text Box 37">
            <a:extLst>
              <a:ext uri="{FF2B5EF4-FFF2-40B4-BE49-F238E27FC236}">
                <a16:creationId xmlns:a16="http://schemas.microsoft.com/office/drawing/2014/main" id="{DE188B4D-AEAD-4547-97F2-32C6D85E5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9670" name="AutoShape 38">
            <a:extLst>
              <a:ext uri="{FF2B5EF4-FFF2-40B4-BE49-F238E27FC236}">
                <a16:creationId xmlns:a16="http://schemas.microsoft.com/office/drawing/2014/main" id="{C5F4ACF7-E698-9F4A-87CD-5FBD52BFF52D}"/>
              </a:ext>
            </a:extLst>
          </p:cNvPr>
          <p:cNvCxnSpPr>
            <a:cxnSpLocks noChangeShapeType="1"/>
            <a:stCxn id="69649" idx="1"/>
            <a:endCxn id="69658" idx="1"/>
          </p:cNvCxnSpPr>
          <p:nvPr/>
        </p:nvCxnSpPr>
        <p:spPr bwMode="auto">
          <a:xfrm flipH="1">
            <a:off x="840494" y="6197050"/>
            <a:ext cx="7624424" cy="5287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1" name="AutoShape 39">
            <a:extLst>
              <a:ext uri="{FF2B5EF4-FFF2-40B4-BE49-F238E27FC236}">
                <a16:creationId xmlns:a16="http://schemas.microsoft.com/office/drawing/2014/main" id="{C93790B4-4C89-B94F-A59F-A42C8F617BC8}"/>
              </a:ext>
            </a:extLst>
          </p:cNvPr>
          <p:cNvCxnSpPr>
            <a:cxnSpLocks noChangeShapeType="1"/>
            <a:stCxn id="69658" idx="1"/>
            <a:endCxn id="69652" idx="1"/>
          </p:cNvCxnSpPr>
          <p:nvPr/>
        </p:nvCxnSpPr>
        <p:spPr bwMode="auto">
          <a:xfrm>
            <a:off x="840494" y="6725836"/>
            <a:ext cx="1931912" cy="16799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2" name="AutoShape 40">
            <a:extLst>
              <a:ext uri="{FF2B5EF4-FFF2-40B4-BE49-F238E27FC236}">
                <a16:creationId xmlns:a16="http://schemas.microsoft.com/office/drawing/2014/main" id="{294C5320-14B3-614F-91FE-B72C0ACED3B8}"/>
              </a:ext>
            </a:extLst>
          </p:cNvPr>
          <p:cNvCxnSpPr>
            <a:cxnSpLocks noChangeShapeType="1"/>
            <a:stCxn id="69667" idx="1"/>
            <a:endCxn id="69646" idx="1"/>
          </p:cNvCxnSpPr>
          <p:nvPr/>
        </p:nvCxnSpPr>
        <p:spPr bwMode="auto">
          <a:xfrm>
            <a:off x="3962356" y="4968911"/>
            <a:ext cx="1058710" cy="3429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3" name="AutoShape 41">
            <a:extLst>
              <a:ext uri="{FF2B5EF4-FFF2-40B4-BE49-F238E27FC236}">
                <a16:creationId xmlns:a16="http://schemas.microsoft.com/office/drawing/2014/main" id="{F9672C46-04F2-CC4D-856B-0AF353DA314A}"/>
              </a:ext>
            </a:extLst>
          </p:cNvPr>
          <p:cNvCxnSpPr>
            <a:cxnSpLocks noChangeShapeType="1"/>
            <a:stCxn id="69646" idx="1"/>
            <a:endCxn id="69655" idx="1"/>
          </p:cNvCxnSpPr>
          <p:nvPr/>
        </p:nvCxnSpPr>
        <p:spPr bwMode="auto">
          <a:xfrm>
            <a:off x="5021066" y="5311897"/>
            <a:ext cx="1494436" cy="34267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4" name="AutoShape 42">
            <a:extLst>
              <a:ext uri="{FF2B5EF4-FFF2-40B4-BE49-F238E27FC236}">
                <a16:creationId xmlns:a16="http://schemas.microsoft.com/office/drawing/2014/main" id="{411C61C3-C6C4-7646-A799-A32041D7E476}"/>
              </a:ext>
            </a:extLst>
          </p:cNvPr>
          <p:cNvCxnSpPr>
            <a:cxnSpLocks noChangeShapeType="1"/>
            <a:stCxn id="69661" idx="1"/>
            <a:endCxn id="69649" idx="1"/>
          </p:cNvCxnSpPr>
          <p:nvPr/>
        </p:nvCxnSpPr>
        <p:spPr bwMode="auto">
          <a:xfrm>
            <a:off x="6842738" y="5997558"/>
            <a:ext cx="1622180" cy="19949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5" name="AutoShape 43">
            <a:extLst>
              <a:ext uri="{FF2B5EF4-FFF2-40B4-BE49-F238E27FC236}">
                <a16:creationId xmlns:a16="http://schemas.microsoft.com/office/drawing/2014/main" id="{5B9FC6DC-49C1-C345-8D6C-AFA9E814B2A5}"/>
              </a:ext>
            </a:extLst>
          </p:cNvPr>
          <p:cNvCxnSpPr>
            <a:cxnSpLocks noChangeShapeType="1"/>
            <a:stCxn id="69664" idx="1"/>
            <a:endCxn id="69667" idx="1"/>
          </p:cNvCxnSpPr>
          <p:nvPr/>
        </p:nvCxnSpPr>
        <p:spPr bwMode="auto">
          <a:xfrm>
            <a:off x="3780363" y="4625926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6" name="AutoShape 44">
            <a:extLst>
              <a:ext uri="{FF2B5EF4-FFF2-40B4-BE49-F238E27FC236}">
                <a16:creationId xmlns:a16="http://schemas.microsoft.com/office/drawing/2014/main" id="{A113BDDC-4294-C540-B171-20BF9592BF93}"/>
              </a:ext>
            </a:extLst>
          </p:cNvPr>
          <p:cNvCxnSpPr>
            <a:cxnSpLocks noChangeShapeType="1"/>
            <a:stCxn id="69655" idx="1"/>
            <a:endCxn id="69661" idx="1"/>
          </p:cNvCxnSpPr>
          <p:nvPr/>
        </p:nvCxnSpPr>
        <p:spPr bwMode="auto">
          <a:xfrm>
            <a:off x="6515501" y="5654573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9677" name="Group 45">
            <a:extLst>
              <a:ext uri="{FF2B5EF4-FFF2-40B4-BE49-F238E27FC236}">
                <a16:creationId xmlns:a16="http://schemas.microsoft.com/office/drawing/2014/main" id="{148B9786-4F4B-7C44-BEC6-AF4E6462FBDE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9678" name="Oval 46">
              <a:extLst>
                <a:ext uri="{FF2B5EF4-FFF2-40B4-BE49-F238E27FC236}">
                  <a16:creationId xmlns:a16="http://schemas.microsoft.com/office/drawing/2014/main" id="{8A34193B-8DC3-0547-A57B-24268EEDA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79" name="AutoShape 47">
              <a:extLst>
                <a:ext uri="{FF2B5EF4-FFF2-40B4-BE49-F238E27FC236}">
                  <a16:creationId xmlns:a16="http://schemas.microsoft.com/office/drawing/2014/main" id="{3507078F-98EC-A746-BC2A-97302714C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cxnSp>
        <p:nvCxnSpPr>
          <p:cNvPr id="69680" name="AutoShape 48">
            <a:extLst>
              <a:ext uri="{FF2B5EF4-FFF2-40B4-BE49-F238E27FC236}">
                <a16:creationId xmlns:a16="http://schemas.microsoft.com/office/drawing/2014/main" id="{6A6E7D39-EA97-044D-A05D-E6D7FF4998E3}"/>
              </a:ext>
            </a:extLst>
          </p:cNvPr>
          <p:cNvCxnSpPr>
            <a:cxnSpLocks noChangeShapeType="1"/>
            <a:stCxn id="69678" idx="4"/>
            <a:endCxn id="69664" idx="1"/>
          </p:cNvCxnSpPr>
          <p:nvPr/>
        </p:nvCxnSpPr>
        <p:spPr bwMode="auto">
          <a:xfrm>
            <a:off x="3576501" y="4373062"/>
            <a:ext cx="203863" cy="2528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7084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9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9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9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9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9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5">
            <a:extLst>
              <a:ext uri="{FF2B5EF4-FFF2-40B4-BE49-F238E27FC236}">
                <a16:creationId xmlns:a16="http://schemas.microsoft.com/office/drawing/2014/main" id="{87867F76-51D3-284B-9709-6B0C84C26A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Directory entry in MS-DOS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58A6CA-3D86-D341-82EC-964FCABC9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01A6D02-241F-3D44-93D2-85FD009DF9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52FB52-3F06-AA49-B95E-B582B40F9C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A0FB19B7-21FF-8D48-B94D-BAC05985858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3012" name="Picture 4" descr="6-32">
            <a:extLst>
              <a:ext uri="{FF2B5EF4-FFF2-40B4-BE49-F238E27FC236}">
                <a16:creationId xmlns:a16="http://schemas.microsoft.com/office/drawing/2014/main" id="{8ED3B53A-9E5B-2C42-8567-6A660118B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3" y="1679928"/>
            <a:ext cx="9827578" cy="272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14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4143</Words>
  <Application>Microsoft Office PowerPoint</Application>
  <PresentationFormat>Custom</PresentationFormat>
  <Paragraphs>860</Paragraphs>
  <Slides>88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100" baseType="lpstr">
      <vt:lpstr>Arial</vt:lpstr>
      <vt:lpstr>Calibri</vt:lpstr>
      <vt:lpstr>Courier</vt:lpstr>
      <vt:lpstr>Garamond</vt:lpstr>
      <vt:lpstr>Helvetica</vt:lpstr>
      <vt:lpstr>Monaco</vt:lpstr>
      <vt:lpstr>Tahoma</vt:lpstr>
      <vt:lpstr>Times</vt:lpstr>
      <vt:lpstr>Times New Roman</vt:lpstr>
      <vt:lpstr>Wingdings</vt:lpstr>
      <vt:lpstr>Office Theme</vt:lpstr>
      <vt:lpstr>1_Office Theme</vt:lpstr>
      <vt:lpstr>Introduction to Operating Systems CS/COE 1550</vt:lpstr>
      <vt:lpstr>Announcements</vt:lpstr>
      <vt:lpstr>Unix Fast File System indexing scheme</vt:lpstr>
      <vt:lpstr>FFS and Max File Size</vt:lpstr>
      <vt:lpstr>What’s in a directory?</vt:lpstr>
      <vt:lpstr>Handling long file names in a directory</vt:lpstr>
      <vt:lpstr>Directories in FFS</vt:lpstr>
      <vt:lpstr>CD-ROM file system</vt:lpstr>
      <vt:lpstr>Directory entry in MS-DOS</vt:lpstr>
      <vt:lpstr>FAT32 Directory and Filename</vt:lpstr>
      <vt:lpstr>Storing a long name in FAT32</vt:lpstr>
      <vt:lpstr>Sharing files</vt:lpstr>
      <vt:lpstr>Solution: use links</vt:lpstr>
      <vt:lpstr>Free Block Tracking</vt:lpstr>
      <vt:lpstr>Free Block Tracking Example 1</vt:lpstr>
      <vt:lpstr>Free Block Tracking Example 2</vt:lpstr>
      <vt:lpstr>Disk block size</vt:lpstr>
      <vt:lpstr>File attributes</vt:lpstr>
      <vt:lpstr>Project 4 Hint</vt:lpstr>
      <vt:lpstr>PowerPoint Presentation</vt:lpstr>
      <vt:lpstr>FAT-32 Directory Entry</vt:lpstr>
      <vt:lpstr>Long File names</vt:lpstr>
      <vt:lpstr>Long File names</vt:lpstr>
      <vt:lpstr>Today’s Agenda …</vt:lpstr>
      <vt:lpstr>Max Partition Size</vt:lpstr>
      <vt:lpstr>Max Partition Size</vt:lpstr>
      <vt:lpstr>File-related kernel structures: open file tables and disk quotas</vt:lpstr>
      <vt:lpstr>Structure of a disk sector</vt:lpstr>
      <vt:lpstr>When good disks go bad…</vt:lpstr>
      <vt:lpstr>RAIDs, RAIDs, and more RAIDs</vt:lpstr>
      <vt:lpstr>Parity Examples</vt:lpstr>
      <vt:lpstr>Backing up a file system</vt:lpstr>
      <vt:lpstr>Bitmaps used in a file system dump</vt:lpstr>
      <vt:lpstr>Checking the file system for consistency</vt:lpstr>
      <vt:lpstr>File block cache data structures</vt:lpstr>
      <vt:lpstr>Sector Skew</vt:lpstr>
      <vt:lpstr>HW 10: Q 2-4</vt:lpstr>
      <vt:lpstr>HW 10: Q 10-13</vt:lpstr>
      <vt:lpstr>Muddiest Points (1/3)</vt:lpstr>
      <vt:lpstr>Muddiest Points (2/3)</vt:lpstr>
      <vt:lpstr>File Linking (left) vs. File Copying (right)</vt:lpstr>
      <vt:lpstr>Disk Sector</vt:lpstr>
      <vt:lpstr>1-d parity</vt:lpstr>
      <vt:lpstr>2-d parity</vt:lpstr>
      <vt:lpstr>Sector Skew</vt:lpstr>
      <vt:lpstr>File block cache data structures</vt:lpstr>
      <vt:lpstr>Muddiest Points (3/3)</vt:lpstr>
      <vt:lpstr>RAIDs, RAIDs, and more RAIDs</vt:lpstr>
      <vt:lpstr>Today’s Agenda …</vt:lpstr>
      <vt:lpstr>Sector interleaving</vt:lpstr>
      <vt:lpstr>Grouping data on disk</vt:lpstr>
      <vt:lpstr>Log-structured file systems</vt:lpstr>
      <vt:lpstr>Log Structured File System</vt:lpstr>
      <vt:lpstr>CD-ROM recording</vt:lpstr>
      <vt:lpstr>Flash File System</vt:lpstr>
      <vt:lpstr>Disks, cylinders, cylinder groups</vt:lpstr>
      <vt:lpstr>Wear leveling for SSDs</vt:lpstr>
      <vt:lpstr>Log Structured File System</vt:lpstr>
      <vt:lpstr>Today’s Agenda …</vt:lpstr>
      <vt:lpstr>Grouping data on disk</vt:lpstr>
      <vt:lpstr>Log-structured file systems</vt:lpstr>
      <vt:lpstr>CD-ROM recording</vt:lpstr>
      <vt:lpstr>Flash File System</vt:lpstr>
      <vt:lpstr>Software Stack</vt:lpstr>
      <vt:lpstr>Device drivers</vt:lpstr>
      <vt:lpstr>How are I/O devices connected?</vt:lpstr>
      <vt:lpstr>Device controllers</vt:lpstr>
      <vt:lpstr>Layers of I/O software</vt:lpstr>
      <vt:lpstr>Anatomy of an I/O request</vt:lpstr>
      <vt:lpstr>Device Driver goals</vt:lpstr>
      <vt:lpstr>Memory-Mapped vs. separate I/O Space</vt:lpstr>
      <vt:lpstr>Example: Dynamic Frequency on XScale</vt:lpstr>
      <vt:lpstr>Programmed I/O example: printing a page</vt:lpstr>
      <vt:lpstr>Polling</vt:lpstr>
      <vt:lpstr>Hardware’s view of interrupts</vt:lpstr>
      <vt:lpstr>Interrupt-driven I/O</vt:lpstr>
      <vt:lpstr>What happens on an interrupt</vt:lpstr>
      <vt:lpstr>Direct Memory Access (DMA) operation</vt:lpstr>
      <vt:lpstr>I/O using DMA</vt:lpstr>
      <vt:lpstr>Why a standard driver interface?</vt:lpstr>
      <vt:lpstr>Buffering device input</vt:lpstr>
      <vt:lpstr>Disk drive structure</vt:lpstr>
      <vt:lpstr>Disk scheduling algorithms</vt:lpstr>
      <vt:lpstr>First-Come-First Served (FCFS)</vt:lpstr>
      <vt:lpstr>Shortest Seek Time First (SSTF)</vt:lpstr>
      <vt:lpstr>SCAN (elevator algorithm)</vt:lpstr>
      <vt:lpstr>C-SCAN</vt:lpstr>
      <vt:lpstr>C-LOOK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dcterms:modified xsi:type="dcterms:W3CDTF">2021-12-01T17:44:39Z</dcterms:modified>
</cp:coreProperties>
</file>